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archive.org/web/20111229172808/http:/www.hrsa.gov/healthit/toolbox/HealthITAdoptiontoolbox/ElectronicPrescribing/epreswork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CAAC-6CEE-4BE8-A1EF-11A3DD7F1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can’t Computers just talk to each other?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743F6-AE07-419E-94C5-32F551634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hidden dangers of e-prescribing and bidirectional flow between physicians and pharmacies</a:t>
            </a:r>
          </a:p>
          <a:p>
            <a:r>
              <a:rPr lang="en-US" dirty="0"/>
              <a:t>Amanda Place, PharmD, BCACP</a:t>
            </a:r>
          </a:p>
          <a:p>
            <a:r>
              <a:rPr 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317501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35AFFE-3C73-45D9-A2BF-4D3B698957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387" y="230754"/>
            <a:ext cx="10231226" cy="60920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A87E53-BE7C-4CCE-A9B3-35C29E17BC19}"/>
              </a:ext>
            </a:extLst>
          </p:cNvPr>
          <p:cNvSpPr txBox="1"/>
          <p:nvPr/>
        </p:nvSpPr>
        <p:spPr>
          <a:xfrm>
            <a:off x="980387" y="6322759"/>
            <a:ext cx="90874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hlinkClick r:id="rId3"/>
              </a:rPr>
              <a:t>https://web.archive.org/web/20111229172808/http://www.hrsa.gov/healthit/toolbox/HealthITAdoptiontoolbox/ElectronicPrescribing/epreswork.htm</a:t>
            </a:r>
            <a:r>
              <a:rPr lang="en-US" sz="1000" dirty="0"/>
              <a:t>l</a:t>
            </a:r>
          </a:p>
          <a:p>
            <a:pPr algn="r"/>
            <a:r>
              <a:rPr lang="en-US" sz="1000" dirty="0"/>
              <a:t>Accessed 2/12/2021</a:t>
            </a:r>
          </a:p>
        </p:txBody>
      </p:sp>
    </p:spTree>
    <p:extLst>
      <p:ext uri="{BB962C8B-B14F-4D97-AF65-F5344CB8AC3E}">
        <p14:creationId xmlns:p14="http://schemas.microsoft.com/office/powerpoint/2010/main" val="95202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F191-F0B0-416F-B25D-9ADE4D942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system fails…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DB36C-32EB-444D-86C1-90D20933B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Special characters = “playing telephone”?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A263A6E-65E1-42A7-A229-C90E4F30602C}"/>
              </a:ext>
            </a:extLst>
          </p:cNvPr>
          <p:cNvSpPr txBox="1"/>
          <p:nvPr/>
        </p:nvSpPr>
        <p:spPr>
          <a:xfrm>
            <a:off x="3619090" y="6105284"/>
            <a:ext cx="7428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/>
              <a:t>National Council for prescription drug Programs (NCPDP SCRIPT). (2021, February). Retrieved February 20, 2021, from https://www.arcesb.com/resources/edi/ncpdp-script.rst</a:t>
            </a:r>
            <a:endParaRPr lang="en-US" sz="1000" dirty="0"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FB7CB6-5D04-44F2-8155-4EE9E324C4DE}"/>
              </a:ext>
            </a:extLst>
          </p:cNvPr>
          <p:cNvPicPr/>
          <p:nvPr/>
        </p:nvPicPr>
        <p:blipFill rotWithShape="1">
          <a:blip r:embed="rId2"/>
          <a:srcRect t="29647" b="37096"/>
          <a:stretch/>
        </p:blipFill>
        <p:spPr bwMode="auto">
          <a:xfrm>
            <a:off x="461912" y="2925308"/>
            <a:ext cx="11642103" cy="31799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98144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BBD5E0F-65B6-430E-A58F-C47551DF2B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626" y="556181"/>
            <a:ext cx="10791635" cy="581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4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80DE6-26FA-4902-BA2E-76444E86D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system works as intended </a:t>
            </a:r>
            <a:br>
              <a:rPr lang="en-US" dirty="0"/>
            </a:br>
            <a:r>
              <a:rPr lang="en-US" sz="3200" dirty="0"/>
              <a:t>(but still fails)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ED23-CEEB-4FE0-BEC8-C71959E5D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Cancel Rx tasks</a:t>
            </a:r>
          </a:p>
          <a:p>
            <a:r>
              <a:rPr lang="en-US" dirty="0"/>
              <a:t>Best practices for “UD” or “prn”</a:t>
            </a:r>
          </a:p>
          <a:p>
            <a:r>
              <a:rPr lang="en-US" dirty="0"/>
              <a:t>Use of notes fields</a:t>
            </a:r>
          </a:p>
          <a:p>
            <a:r>
              <a:rPr lang="en-US" dirty="0"/>
              <a:t>Duration vs. days supply</a:t>
            </a:r>
          </a:p>
          <a:p>
            <a:r>
              <a:rPr lang="en-US" dirty="0"/>
              <a:t>Quantity and units of measure indicators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A78E0-CC6C-483B-AD0D-3009AFCE54F1}"/>
              </a:ext>
            </a:extLst>
          </p:cNvPr>
          <p:cNvSpPr txBox="1"/>
          <p:nvPr/>
        </p:nvSpPr>
        <p:spPr>
          <a:xfrm>
            <a:off x="3544479" y="5839372"/>
            <a:ext cx="7428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/>
              <a:t>National Council for prescription drug Programs (NCPDP SCRIPT). (2021, February). Retrieved February 20, 2021, from https://www.arcesb.com/resources/edi/ncpdp-script.rst</a:t>
            </a:r>
            <a:endParaRPr lang="en-US" sz="10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03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42CE-86EE-4A5E-BB52-75770C936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B95A1-144C-4654-97DB-B5FF1A092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Rx notes fields</a:t>
            </a:r>
          </a:p>
          <a:p>
            <a:r>
              <a:rPr lang="en-US" dirty="0"/>
              <a:t>Thorough medication reconciliation</a:t>
            </a:r>
          </a:p>
          <a:p>
            <a:r>
              <a:rPr lang="en-US" dirty="0"/>
              <a:t>Go “old-school”—increase healthcare provider communication</a:t>
            </a:r>
          </a:p>
          <a:p>
            <a:r>
              <a:rPr lang="en-US" dirty="0"/>
              <a:t>Question electronic data</a:t>
            </a:r>
          </a:p>
        </p:txBody>
      </p:sp>
    </p:spTree>
    <p:extLst>
      <p:ext uri="{BB962C8B-B14F-4D97-AF65-F5344CB8AC3E}">
        <p14:creationId xmlns:p14="http://schemas.microsoft.com/office/powerpoint/2010/main" val="1935116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4CAAC-6CEE-4BE8-A1EF-11A3DD7F1B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can’t Computers just talk to each other?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743F6-AE07-419E-94C5-32F551634F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hidden dangers of e-prescribing and bidirectional flow between physicians and pharmacies</a:t>
            </a:r>
          </a:p>
          <a:p>
            <a:r>
              <a:rPr lang="en-US" dirty="0"/>
              <a:t>Amanda Place, </a:t>
            </a:r>
            <a:r>
              <a:rPr lang="en-US" dirty="0" err="1"/>
              <a:t>pharmd</a:t>
            </a:r>
            <a:r>
              <a:rPr lang="en-US"/>
              <a:t>, BCACP</a:t>
            </a:r>
            <a:endParaRPr lang="en-US" dirty="0"/>
          </a:p>
          <a:p>
            <a:r>
              <a:rPr 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586298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77</TotalTime>
  <Words>232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Why can’t Computers just talk to each other?</vt:lpstr>
      <vt:lpstr>PowerPoint Presentation</vt:lpstr>
      <vt:lpstr>When the system fails…</vt:lpstr>
      <vt:lpstr>PowerPoint Presentation</vt:lpstr>
      <vt:lpstr>When the system works as intended  (but still fails)</vt:lpstr>
      <vt:lpstr>Prevention Strategies</vt:lpstr>
      <vt:lpstr>Why can’t Computers just talk to each other?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can’t Computers just talk to each other?</dc:title>
  <dc:creator>Place, Amanda</dc:creator>
  <cp:lastModifiedBy>Place, Amanda</cp:lastModifiedBy>
  <cp:revision>8</cp:revision>
  <dcterms:created xsi:type="dcterms:W3CDTF">2021-02-26T23:17:44Z</dcterms:created>
  <dcterms:modified xsi:type="dcterms:W3CDTF">2021-03-07T18:58:00Z</dcterms:modified>
</cp:coreProperties>
</file>