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7"/>
  </p:notesMasterIdLst>
  <p:handoutMasterIdLst>
    <p:handoutMasterId r:id="rId8"/>
  </p:handoutMasterIdLst>
  <p:sldIdLst>
    <p:sldId id="260" r:id="rId5"/>
    <p:sldId id="261" r:id="rId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5">
          <p15:clr>
            <a:srgbClr val="A4A3A4"/>
          </p15:clr>
        </p15:guide>
        <p15:guide id="2" pos="39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1"/>
    <a:srgbClr val="ACA39A"/>
    <a:srgbClr val="969696"/>
    <a:srgbClr val="9E9A95"/>
    <a:srgbClr val="382E25"/>
    <a:srgbClr val="C17945"/>
    <a:srgbClr val="31526A"/>
    <a:srgbClr val="690304"/>
    <a:srgbClr val="25262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2" autoAdjust="0"/>
    <p:restoredTop sz="94677" autoAdjust="0"/>
  </p:normalViewPr>
  <p:slideViewPr>
    <p:cSldViewPr snapToGrid="0" snapToObjects="1">
      <p:cViewPr varScale="1">
        <p:scale>
          <a:sx n="162" d="100"/>
          <a:sy n="162" d="100"/>
        </p:scale>
        <p:origin x="144" y="312"/>
      </p:cViewPr>
      <p:guideLst>
        <p:guide orient="horz" pos="3185"/>
        <p:guide pos="3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p:cViewPr varScale="1">
        <p:scale>
          <a:sx n="132" d="100"/>
          <a:sy n="132" d="100"/>
        </p:scale>
        <p:origin x="-592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7859BD-4604-2843-976C-9F2DEE3C79DB}" type="datetimeFigureOut">
              <a:rPr lang="en-US" smtClean="0"/>
              <a:t>4/16/2021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B64456-6A4C-DF40-836A-7ED7CB7228F1}" type="slidenum">
              <a:rPr lang="en-US" smtClean="0"/>
              <a:t>‹#›</a:t>
            </a:fld>
            <a:endParaRPr lang="en-US" dirty="0"/>
          </a:p>
        </p:txBody>
      </p:sp>
    </p:spTree>
    <p:extLst>
      <p:ext uri="{BB962C8B-B14F-4D97-AF65-F5344CB8AC3E}">
        <p14:creationId xmlns:p14="http://schemas.microsoft.com/office/powerpoint/2010/main" val="2632783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108F45-8DB7-E449-85E4-EC04F96DF3AA}" type="datetimeFigureOut">
              <a:rPr lang="en-US" smtClean="0"/>
              <a:t>4/16/2021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06D261-4ACC-5E49-97C5-9D8FD2D9A3AF}" type="slidenum">
              <a:rPr lang="en-US" smtClean="0"/>
              <a:t>‹#›</a:t>
            </a:fld>
            <a:endParaRPr lang="en-US" dirty="0"/>
          </a:p>
        </p:txBody>
      </p:sp>
    </p:spTree>
    <p:extLst>
      <p:ext uri="{BB962C8B-B14F-4D97-AF65-F5344CB8AC3E}">
        <p14:creationId xmlns:p14="http://schemas.microsoft.com/office/powerpoint/2010/main" val="1947345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le page">
    <p:bg>
      <p:bgPr>
        <a:solidFill>
          <a:srgbClr val="ACA39A">
            <a:alpha val="40000"/>
          </a:srgbClr>
        </a:solidFill>
        <a:effectLst/>
      </p:bgPr>
    </p:bg>
    <p:spTree>
      <p:nvGrpSpPr>
        <p:cNvPr id="1" name=""/>
        <p:cNvGrpSpPr/>
        <p:nvPr/>
      </p:nvGrpSpPr>
      <p:grpSpPr>
        <a:xfrm>
          <a:off x="0" y="0"/>
          <a:ext cx="0" cy="0"/>
          <a:chOff x="0" y="0"/>
          <a:chExt cx="0" cy="0"/>
        </a:xfrm>
      </p:grpSpPr>
      <p:sp>
        <p:nvSpPr>
          <p:cNvPr id="6" name="Rectangle 5"/>
          <p:cNvSpPr/>
          <p:nvPr userDrawn="1"/>
        </p:nvSpPr>
        <p:spPr>
          <a:xfrm>
            <a:off x="633304" y="-648376"/>
            <a:ext cx="733465" cy="2367520"/>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425" y="581278"/>
            <a:ext cx="1289146" cy="1415797"/>
          </a:xfrm>
          <a:prstGeom prst="rect">
            <a:avLst/>
          </a:prstGeom>
        </p:spPr>
      </p:pic>
      <p:sp>
        <p:nvSpPr>
          <p:cNvPr id="12" name="Rectangle 11">
            <a:extLst>
              <a:ext uri="{FF2B5EF4-FFF2-40B4-BE49-F238E27FC236}">
                <a16:creationId xmlns:a16="http://schemas.microsoft.com/office/drawing/2014/main" id="{BA4CDEAE-A72C-6745-AF68-F4D3AFBE4BD4}"/>
              </a:ext>
            </a:extLst>
          </p:cNvPr>
          <p:cNvSpPr/>
          <p:nvPr userDrawn="1"/>
        </p:nvSpPr>
        <p:spPr>
          <a:xfrm>
            <a:off x="-30788" y="4650465"/>
            <a:ext cx="9228667" cy="540015"/>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8ED37B-660D-B140-BE36-7D07837A2CC9}"/>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D42028F-4BED-E643-AAE4-ABF5BDB8083F}"/>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sp>
        <p:nvSpPr>
          <p:cNvPr id="16" name="Title 1">
            <a:extLst>
              <a:ext uri="{FF2B5EF4-FFF2-40B4-BE49-F238E27FC236}">
                <a16:creationId xmlns:a16="http://schemas.microsoft.com/office/drawing/2014/main" id="{38BEB617-516B-C249-8FE5-7BA549031011}"/>
              </a:ext>
            </a:extLst>
          </p:cNvPr>
          <p:cNvSpPr>
            <a:spLocks noGrp="1"/>
          </p:cNvSpPr>
          <p:nvPr>
            <p:ph type="title" hasCustomPrompt="1"/>
          </p:nvPr>
        </p:nvSpPr>
        <p:spPr>
          <a:xfrm>
            <a:off x="502903" y="1975994"/>
            <a:ext cx="7734221" cy="1114494"/>
          </a:xfrm>
          <a:prstGeom prst="rect">
            <a:avLst/>
          </a:prstGeom>
        </p:spPr>
        <p:txBody>
          <a:bodyPr anchor="ctr">
            <a:normAutofit/>
          </a:bodyPr>
          <a:lstStyle>
            <a:lvl1pPr>
              <a:lnSpc>
                <a:spcPct val="90000"/>
              </a:lnSpc>
              <a:defRPr sz="4000" b="1" i="0" spc="0" baseline="0">
                <a:solidFill>
                  <a:schemeClr val="tx1"/>
                </a:solidFill>
                <a:latin typeface="Arial"/>
                <a:cs typeface="Arial"/>
              </a:defRPr>
            </a:lvl1pPr>
          </a:lstStyle>
          <a:p>
            <a:r>
              <a:rPr lang="en-US" dirty="0"/>
              <a:t>Option 1 – Opening Slide – text resizes as content is entered</a:t>
            </a:r>
          </a:p>
        </p:txBody>
      </p:sp>
      <p:sp>
        <p:nvSpPr>
          <p:cNvPr id="17" name="Text Placeholder 19">
            <a:extLst>
              <a:ext uri="{FF2B5EF4-FFF2-40B4-BE49-F238E27FC236}">
                <a16:creationId xmlns:a16="http://schemas.microsoft.com/office/drawing/2014/main" id="{A17B975E-BE6B-3E4A-8B92-9C17B56151B0}"/>
              </a:ext>
            </a:extLst>
          </p:cNvPr>
          <p:cNvSpPr>
            <a:spLocks noGrp="1"/>
          </p:cNvSpPr>
          <p:nvPr>
            <p:ph type="body" sz="quarter" idx="12" hasCustomPrompt="1"/>
          </p:nvPr>
        </p:nvSpPr>
        <p:spPr>
          <a:xfrm>
            <a:off x="530694" y="3264558"/>
            <a:ext cx="7734222" cy="252412"/>
          </a:xfrm>
          <a:prstGeom prst="rect">
            <a:avLst/>
          </a:prstGeom>
        </p:spPr>
        <p:txBody>
          <a:bodyPr anchor="ctr">
            <a:noAutofit/>
          </a:bodyPr>
          <a:lstStyle>
            <a:lvl1pPr marL="0" indent="0">
              <a:buNone/>
              <a:defRPr sz="1800" b="0" spc="0" baseline="0">
                <a:solidFill>
                  <a:schemeClr val="tx1"/>
                </a:solidFill>
                <a:latin typeface="Arial"/>
                <a:cs typeface="Arial"/>
              </a:defRPr>
            </a:lvl1pPr>
          </a:lstStyle>
          <a:p>
            <a:pPr lvl="0"/>
            <a:r>
              <a:rPr lang="en-US" dirty="0"/>
              <a:t>PRESENTER AND TITLE</a:t>
            </a:r>
          </a:p>
        </p:txBody>
      </p:sp>
      <p:sp>
        <p:nvSpPr>
          <p:cNvPr id="9" name="Text Placeholder 19">
            <a:extLst>
              <a:ext uri="{FF2B5EF4-FFF2-40B4-BE49-F238E27FC236}">
                <a16:creationId xmlns:a16="http://schemas.microsoft.com/office/drawing/2014/main" id="{1800061F-0F64-2641-A25C-4FE07FA0159A}"/>
              </a:ext>
            </a:extLst>
          </p:cNvPr>
          <p:cNvSpPr>
            <a:spLocks noGrp="1"/>
          </p:cNvSpPr>
          <p:nvPr>
            <p:ph type="body" sz="quarter" idx="11" hasCustomPrompt="1"/>
          </p:nvPr>
        </p:nvSpPr>
        <p:spPr>
          <a:xfrm>
            <a:off x="2988296" y="253569"/>
            <a:ext cx="5842227" cy="252412"/>
          </a:xfrm>
          <a:prstGeom prst="rect">
            <a:avLst/>
          </a:prstGeom>
        </p:spPr>
        <p:txBody>
          <a:bodyPr anchor="ctr">
            <a:noAutofit/>
          </a:bodyPr>
          <a:lstStyle>
            <a:lvl1pPr marL="0" indent="0" algn="r">
              <a:buNone/>
              <a:defRPr sz="1400" b="0" spc="0" baseline="0">
                <a:solidFill>
                  <a:schemeClr val="tx1"/>
                </a:solidFill>
                <a:latin typeface="Arial"/>
                <a:cs typeface="Arial"/>
              </a:defRPr>
            </a:lvl1pPr>
          </a:lstStyle>
          <a:p>
            <a:pPr lvl="0"/>
            <a:r>
              <a:rPr lang="en-US" dirty="0"/>
              <a:t>SUBHEAD OR NAME OF DEPARTMENT, PROGRAM OR UNIT</a:t>
            </a:r>
          </a:p>
        </p:txBody>
      </p:sp>
    </p:spTree>
    <p:extLst>
      <p:ext uri="{BB962C8B-B14F-4D97-AF65-F5344CB8AC3E}">
        <p14:creationId xmlns:p14="http://schemas.microsoft.com/office/powerpoint/2010/main" val="274342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page">
    <p:bg>
      <p:bgPr>
        <a:solidFill>
          <a:srgbClr val="ACA39A">
            <a:alpha val="80000"/>
          </a:srgbClr>
        </a:solidFill>
        <a:effectLst/>
      </p:bgPr>
    </p:bg>
    <p:spTree>
      <p:nvGrpSpPr>
        <p:cNvPr id="1" name=""/>
        <p:cNvGrpSpPr/>
        <p:nvPr/>
      </p:nvGrpSpPr>
      <p:grpSpPr>
        <a:xfrm>
          <a:off x="0" y="0"/>
          <a:ext cx="0" cy="0"/>
          <a:chOff x="0" y="0"/>
          <a:chExt cx="0" cy="0"/>
        </a:xfrm>
      </p:grpSpPr>
      <p:sp>
        <p:nvSpPr>
          <p:cNvPr id="6" name="Rectangle 5"/>
          <p:cNvSpPr/>
          <p:nvPr userDrawn="1"/>
        </p:nvSpPr>
        <p:spPr>
          <a:xfrm>
            <a:off x="633304" y="-648376"/>
            <a:ext cx="733465" cy="2367520"/>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425" y="581278"/>
            <a:ext cx="1289146" cy="1415797"/>
          </a:xfrm>
          <a:prstGeom prst="rect">
            <a:avLst/>
          </a:prstGeom>
        </p:spPr>
      </p:pic>
      <p:sp>
        <p:nvSpPr>
          <p:cNvPr id="12" name="Rectangle 11">
            <a:extLst>
              <a:ext uri="{FF2B5EF4-FFF2-40B4-BE49-F238E27FC236}">
                <a16:creationId xmlns:a16="http://schemas.microsoft.com/office/drawing/2014/main" id="{BA4CDEAE-A72C-6745-AF68-F4D3AFBE4BD4}"/>
              </a:ext>
            </a:extLst>
          </p:cNvPr>
          <p:cNvSpPr/>
          <p:nvPr userDrawn="1"/>
        </p:nvSpPr>
        <p:spPr>
          <a:xfrm>
            <a:off x="-30788" y="4650465"/>
            <a:ext cx="9228667" cy="540015"/>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8ED37B-660D-B140-BE36-7D07837A2CC9}"/>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D42028F-4BED-E643-AAE4-ABF5BDB8083F}"/>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sp>
        <p:nvSpPr>
          <p:cNvPr id="16" name="Title 1">
            <a:extLst>
              <a:ext uri="{FF2B5EF4-FFF2-40B4-BE49-F238E27FC236}">
                <a16:creationId xmlns:a16="http://schemas.microsoft.com/office/drawing/2014/main" id="{38BEB617-516B-C249-8FE5-7BA549031011}"/>
              </a:ext>
            </a:extLst>
          </p:cNvPr>
          <p:cNvSpPr>
            <a:spLocks noGrp="1"/>
          </p:cNvSpPr>
          <p:nvPr>
            <p:ph type="title" hasCustomPrompt="1"/>
          </p:nvPr>
        </p:nvSpPr>
        <p:spPr>
          <a:xfrm>
            <a:off x="502903" y="1975994"/>
            <a:ext cx="7734221" cy="1114494"/>
          </a:xfrm>
          <a:prstGeom prst="rect">
            <a:avLst/>
          </a:prstGeom>
        </p:spPr>
        <p:txBody>
          <a:bodyPr anchor="ctr">
            <a:normAutofit/>
          </a:bodyPr>
          <a:lstStyle>
            <a:lvl1pPr>
              <a:lnSpc>
                <a:spcPct val="90000"/>
              </a:lnSpc>
              <a:defRPr sz="4000" b="1" i="0" spc="0" baseline="0">
                <a:solidFill>
                  <a:schemeClr val="tx1"/>
                </a:solidFill>
                <a:latin typeface="Arial"/>
                <a:cs typeface="Arial"/>
              </a:defRPr>
            </a:lvl1pPr>
          </a:lstStyle>
          <a:p>
            <a:r>
              <a:rPr lang="en-US" dirty="0"/>
              <a:t>Option 2 – Opening Slide – text resizes as content is entered</a:t>
            </a:r>
          </a:p>
        </p:txBody>
      </p:sp>
      <p:sp>
        <p:nvSpPr>
          <p:cNvPr id="17" name="Text Placeholder 19">
            <a:extLst>
              <a:ext uri="{FF2B5EF4-FFF2-40B4-BE49-F238E27FC236}">
                <a16:creationId xmlns:a16="http://schemas.microsoft.com/office/drawing/2014/main" id="{A17B975E-BE6B-3E4A-8B92-9C17B56151B0}"/>
              </a:ext>
            </a:extLst>
          </p:cNvPr>
          <p:cNvSpPr>
            <a:spLocks noGrp="1"/>
          </p:cNvSpPr>
          <p:nvPr>
            <p:ph type="body" sz="quarter" idx="12" hasCustomPrompt="1"/>
          </p:nvPr>
        </p:nvSpPr>
        <p:spPr>
          <a:xfrm>
            <a:off x="530694" y="3264558"/>
            <a:ext cx="7734222" cy="252412"/>
          </a:xfrm>
          <a:prstGeom prst="rect">
            <a:avLst/>
          </a:prstGeom>
        </p:spPr>
        <p:txBody>
          <a:bodyPr anchor="ctr">
            <a:noAutofit/>
          </a:bodyPr>
          <a:lstStyle>
            <a:lvl1pPr marL="0" indent="0">
              <a:buNone/>
              <a:defRPr sz="1800" b="0" spc="0" baseline="0">
                <a:solidFill>
                  <a:schemeClr val="tx1"/>
                </a:solidFill>
                <a:latin typeface="Arial"/>
                <a:cs typeface="Arial"/>
              </a:defRPr>
            </a:lvl1pPr>
          </a:lstStyle>
          <a:p>
            <a:pPr lvl="0"/>
            <a:r>
              <a:rPr lang="en-US" dirty="0"/>
              <a:t>PRESENTER AND TITLE</a:t>
            </a:r>
          </a:p>
        </p:txBody>
      </p:sp>
      <p:sp>
        <p:nvSpPr>
          <p:cNvPr id="9" name="Text Placeholder 19">
            <a:extLst>
              <a:ext uri="{FF2B5EF4-FFF2-40B4-BE49-F238E27FC236}">
                <a16:creationId xmlns:a16="http://schemas.microsoft.com/office/drawing/2014/main" id="{1800061F-0F64-2641-A25C-4FE07FA0159A}"/>
              </a:ext>
            </a:extLst>
          </p:cNvPr>
          <p:cNvSpPr>
            <a:spLocks noGrp="1"/>
          </p:cNvSpPr>
          <p:nvPr>
            <p:ph type="body" sz="quarter" idx="11" hasCustomPrompt="1"/>
          </p:nvPr>
        </p:nvSpPr>
        <p:spPr>
          <a:xfrm>
            <a:off x="2988296" y="253569"/>
            <a:ext cx="5842227" cy="252412"/>
          </a:xfrm>
          <a:prstGeom prst="rect">
            <a:avLst/>
          </a:prstGeom>
        </p:spPr>
        <p:txBody>
          <a:bodyPr anchor="ctr">
            <a:noAutofit/>
          </a:bodyPr>
          <a:lstStyle>
            <a:lvl1pPr marL="0" indent="0" algn="r">
              <a:buNone/>
              <a:defRPr sz="1400" b="0" spc="0" baseline="0">
                <a:solidFill>
                  <a:schemeClr val="tx1"/>
                </a:solidFill>
                <a:latin typeface="Arial"/>
                <a:cs typeface="Arial"/>
              </a:defRPr>
            </a:lvl1pPr>
          </a:lstStyle>
          <a:p>
            <a:pPr lvl="0"/>
            <a:r>
              <a:rPr lang="en-US" dirty="0"/>
              <a:t>SUBHEAD OR NAME OF DEPARTMENT, PROGRAM OR UNIT</a:t>
            </a:r>
          </a:p>
        </p:txBody>
      </p:sp>
    </p:spTree>
    <p:extLst>
      <p:ext uri="{BB962C8B-B14F-4D97-AF65-F5344CB8AC3E}">
        <p14:creationId xmlns:p14="http://schemas.microsoft.com/office/powerpoint/2010/main" val="3259976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6" name="Rectangle 5"/>
          <p:cNvSpPr/>
          <p:nvPr userDrawn="1"/>
        </p:nvSpPr>
        <p:spPr>
          <a:xfrm>
            <a:off x="633304" y="-648376"/>
            <a:ext cx="733465" cy="2367520"/>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425" y="581278"/>
            <a:ext cx="1289146" cy="1415797"/>
          </a:xfrm>
          <a:prstGeom prst="rect">
            <a:avLst/>
          </a:prstGeom>
        </p:spPr>
      </p:pic>
      <p:sp>
        <p:nvSpPr>
          <p:cNvPr id="12" name="Rectangle 11">
            <a:extLst>
              <a:ext uri="{FF2B5EF4-FFF2-40B4-BE49-F238E27FC236}">
                <a16:creationId xmlns:a16="http://schemas.microsoft.com/office/drawing/2014/main" id="{BA4CDEAE-A72C-6745-AF68-F4D3AFBE4BD4}"/>
              </a:ext>
            </a:extLst>
          </p:cNvPr>
          <p:cNvSpPr/>
          <p:nvPr userDrawn="1"/>
        </p:nvSpPr>
        <p:spPr>
          <a:xfrm>
            <a:off x="-30788" y="4650465"/>
            <a:ext cx="9228667" cy="540015"/>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8ED37B-660D-B140-BE36-7D07837A2CC9}"/>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D42028F-4BED-E643-AAE4-ABF5BDB8083F}"/>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sp>
        <p:nvSpPr>
          <p:cNvPr id="15" name="Text Placeholder 19">
            <a:extLst>
              <a:ext uri="{FF2B5EF4-FFF2-40B4-BE49-F238E27FC236}">
                <a16:creationId xmlns:a16="http://schemas.microsoft.com/office/drawing/2014/main" id="{C9A91140-A017-E042-AACE-3BC11888B624}"/>
              </a:ext>
            </a:extLst>
          </p:cNvPr>
          <p:cNvSpPr>
            <a:spLocks noGrp="1"/>
          </p:cNvSpPr>
          <p:nvPr>
            <p:ph type="body" sz="quarter" idx="11" hasCustomPrompt="1"/>
          </p:nvPr>
        </p:nvSpPr>
        <p:spPr>
          <a:xfrm>
            <a:off x="2988296" y="253569"/>
            <a:ext cx="5842227" cy="252412"/>
          </a:xfrm>
          <a:prstGeom prst="rect">
            <a:avLst/>
          </a:prstGeom>
        </p:spPr>
        <p:txBody>
          <a:bodyPr anchor="ctr">
            <a:noAutofit/>
          </a:bodyPr>
          <a:lstStyle>
            <a:lvl1pPr marL="0" indent="0" algn="r">
              <a:buNone/>
              <a:defRPr sz="1400" b="0" spc="0" baseline="0">
                <a:solidFill>
                  <a:schemeClr val="bg1"/>
                </a:solidFill>
                <a:latin typeface="Arial"/>
                <a:cs typeface="Arial"/>
              </a:defRPr>
            </a:lvl1pPr>
          </a:lstStyle>
          <a:p>
            <a:pPr lvl="0"/>
            <a:r>
              <a:rPr lang="en-US" dirty="0"/>
              <a:t>SUBHEAD OR NAME OF DEPARTMENT, PROGRAM OR UNIT</a:t>
            </a:r>
          </a:p>
        </p:txBody>
      </p:sp>
      <p:sp>
        <p:nvSpPr>
          <p:cNvPr id="16" name="Title 1">
            <a:extLst>
              <a:ext uri="{FF2B5EF4-FFF2-40B4-BE49-F238E27FC236}">
                <a16:creationId xmlns:a16="http://schemas.microsoft.com/office/drawing/2014/main" id="{38BEB617-516B-C249-8FE5-7BA549031011}"/>
              </a:ext>
            </a:extLst>
          </p:cNvPr>
          <p:cNvSpPr>
            <a:spLocks noGrp="1"/>
          </p:cNvSpPr>
          <p:nvPr>
            <p:ph type="title" hasCustomPrompt="1"/>
          </p:nvPr>
        </p:nvSpPr>
        <p:spPr>
          <a:xfrm>
            <a:off x="502903" y="1975994"/>
            <a:ext cx="7734221" cy="1114494"/>
          </a:xfrm>
          <a:prstGeom prst="rect">
            <a:avLst/>
          </a:prstGeom>
        </p:spPr>
        <p:txBody>
          <a:bodyPr anchor="ctr">
            <a:normAutofit/>
          </a:bodyPr>
          <a:lstStyle>
            <a:lvl1pPr>
              <a:lnSpc>
                <a:spcPct val="90000"/>
              </a:lnSpc>
              <a:defRPr sz="4000" b="1" i="0" spc="0" baseline="0">
                <a:solidFill>
                  <a:schemeClr val="bg1"/>
                </a:solidFill>
                <a:latin typeface="Arial"/>
                <a:cs typeface="Arial"/>
              </a:defRPr>
            </a:lvl1pPr>
          </a:lstStyle>
          <a:p>
            <a:r>
              <a:rPr lang="en-US" dirty="0"/>
              <a:t>Option 3 – Opening Slide – text resizes as content is entered</a:t>
            </a:r>
          </a:p>
        </p:txBody>
      </p:sp>
      <p:sp>
        <p:nvSpPr>
          <p:cNvPr id="17" name="Text Placeholder 19">
            <a:extLst>
              <a:ext uri="{FF2B5EF4-FFF2-40B4-BE49-F238E27FC236}">
                <a16:creationId xmlns:a16="http://schemas.microsoft.com/office/drawing/2014/main" id="{A17B975E-BE6B-3E4A-8B92-9C17B56151B0}"/>
              </a:ext>
            </a:extLst>
          </p:cNvPr>
          <p:cNvSpPr>
            <a:spLocks noGrp="1"/>
          </p:cNvSpPr>
          <p:nvPr>
            <p:ph type="body" sz="quarter" idx="12" hasCustomPrompt="1"/>
          </p:nvPr>
        </p:nvSpPr>
        <p:spPr>
          <a:xfrm>
            <a:off x="530694" y="3264558"/>
            <a:ext cx="7734222" cy="252412"/>
          </a:xfrm>
          <a:prstGeom prst="rect">
            <a:avLst/>
          </a:prstGeom>
        </p:spPr>
        <p:txBody>
          <a:bodyPr anchor="ctr">
            <a:noAutofit/>
          </a:bodyPr>
          <a:lstStyle>
            <a:lvl1pPr marL="0" indent="0">
              <a:buNone/>
              <a:defRPr sz="1800" b="0" spc="0" baseline="0">
                <a:solidFill>
                  <a:schemeClr val="bg1"/>
                </a:solidFill>
                <a:latin typeface="Arial"/>
                <a:cs typeface="Arial"/>
              </a:defRPr>
            </a:lvl1pPr>
          </a:lstStyle>
          <a:p>
            <a:pPr lvl="0"/>
            <a:r>
              <a:rPr lang="en-US" dirty="0"/>
              <a:t>PRESENTER AND TITLE</a:t>
            </a:r>
          </a:p>
        </p:txBody>
      </p:sp>
    </p:spTree>
    <p:extLst>
      <p:ext uri="{BB962C8B-B14F-4D97-AF65-F5344CB8AC3E}">
        <p14:creationId xmlns:p14="http://schemas.microsoft.com/office/powerpoint/2010/main" val="1256653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ACA39A"/>
        </a:solidFill>
        <a:effectLst/>
      </p:bgPr>
    </p:bg>
    <p:spTree>
      <p:nvGrpSpPr>
        <p:cNvPr id="1" name=""/>
        <p:cNvGrpSpPr/>
        <p:nvPr/>
      </p:nvGrpSpPr>
      <p:grpSpPr>
        <a:xfrm>
          <a:off x="0" y="0"/>
          <a:ext cx="0" cy="0"/>
          <a:chOff x="0" y="0"/>
          <a:chExt cx="0" cy="0"/>
        </a:xfrm>
      </p:grpSpPr>
      <p:sp>
        <p:nvSpPr>
          <p:cNvPr id="2" name="TextBox 1"/>
          <p:cNvSpPr txBox="1"/>
          <p:nvPr userDrawn="1"/>
        </p:nvSpPr>
        <p:spPr>
          <a:xfrm>
            <a:off x="1378689" y="2390509"/>
            <a:ext cx="184666" cy="369332"/>
          </a:xfrm>
          <a:prstGeom prst="rect">
            <a:avLst/>
          </a:prstGeom>
          <a:noFill/>
        </p:spPr>
        <p:txBody>
          <a:bodyPr wrap="none" rtlCol="0">
            <a:spAutoFit/>
          </a:bodyPr>
          <a:lstStyle/>
          <a:p>
            <a:endParaRPr lang="en-US" dirty="0"/>
          </a:p>
        </p:txBody>
      </p:sp>
      <p:sp>
        <p:nvSpPr>
          <p:cNvPr id="10" name="TextBox 9"/>
          <p:cNvSpPr txBox="1"/>
          <p:nvPr userDrawn="1"/>
        </p:nvSpPr>
        <p:spPr>
          <a:xfrm>
            <a:off x="1378689" y="2390509"/>
            <a:ext cx="184666" cy="369332"/>
          </a:xfrm>
          <a:prstGeom prst="rect">
            <a:avLst/>
          </a:prstGeom>
          <a:noFill/>
        </p:spPr>
        <p:txBody>
          <a:bodyPr wrap="none" rtlCol="0">
            <a:spAutoFit/>
          </a:bodyPr>
          <a:lstStyle/>
          <a:p>
            <a:endParaRPr lang="en-US" dirty="0"/>
          </a:p>
        </p:txBody>
      </p:sp>
      <p:sp>
        <p:nvSpPr>
          <p:cNvPr id="11" name="TextBox 10"/>
          <p:cNvSpPr txBox="1"/>
          <p:nvPr userDrawn="1"/>
        </p:nvSpPr>
        <p:spPr>
          <a:xfrm>
            <a:off x="1378689" y="2390509"/>
            <a:ext cx="184666" cy="369332"/>
          </a:xfrm>
          <a:prstGeom prst="rect">
            <a:avLst/>
          </a:prstGeom>
          <a:noFill/>
        </p:spPr>
        <p:txBody>
          <a:bodyPr wrap="none" rtlCol="0">
            <a:spAutoFit/>
          </a:bodyPr>
          <a:lstStyle/>
          <a:p>
            <a:endParaRPr lang="en-US" dirty="0"/>
          </a:p>
        </p:txBody>
      </p:sp>
      <p:sp>
        <p:nvSpPr>
          <p:cNvPr id="14" name="Title 13"/>
          <p:cNvSpPr>
            <a:spLocks noGrp="1"/>
          </p:cNvSpPr>
          <p:nvPr>
            <p:ph type="title" hasCustomPrompt="1"/>
          </p:nvPr>
        </p:nvSpPr>
        <p:spPr>
          <a:xfrm>
            <a:off x="506694" y="2274522"/>
            <a:ext cx="6802482" cy="656910"/>
          </a:xfrm>
          <a:prstGeom prst="rect">
            <a:avLst/>
          </a:prstGeom>
        </p:spPr>
        <p:txBody>
          <a:bodyPr anchor="ctr">
            <a:noAutofit/>
          </a:bodyPr>
          <a:lstStyle>
            <a:lvl1pPr>
              <a:defRPr sz="4000" b="1" i="0" spc="0" baseline="0">
                <a:solidFill>
                  <a:schemeClr val="tx1"/>
                </a:solidFill>
                <a:latin typeface="Arial"/>
                <a:cs typeface="Arial"/>
              </a:defRPr>
            </a:lvl1pPr>
          </a:lstStyle>
          <a:p>
            <a:r>
              <a:rPr lang="en-US" dirty="0"/>
              <a:t>Section Heading</a:t>
            </a:r>
          </a:p>
        </p:txBody>
      </p:sp>
      <p:sp>
        <p:nvSpPr>
          <p:cNvPr id="20" name="Text Placeholder 19"/>
          <p:cNvSpPr>
            <a:spLocks noGrp="1"/>
          </p:cNvSpPr>
          <p:nvPr>
            <p:ph type="body" sz="quarter" idx="10" hasCustomPrompt="1"/>
          </p:nvPr>
        </p:nvSpPr>
        <p:spPr>
          <a:xfrm>
            <a:off x="526131" y="2032786"/>
            <a:ext cx="3700462" cy="252412"/>
          </a:xfrm>
          <a:prstGeom prst="rect">
            <a:avLst/>
          </a:prstGeom>
        </p:spPr>
        <p:txBody>
          <a:bodyPr anchor="ctr">
            <a:noAutofit/>
          </a:bodyPr>
          <a:lstStyle>
            <a:lvl1pPr marL="0" indent="0">
              <a:buNone/>
              <a:defRPr sz="1400" b="1" i="0" spc="50" baseline="0">
                <a:solidFill>
                  <a:schemeClr val="tx1"/>
                </a:solidFill>
                <a:latin typeface="Arial"/>
                <a:cs typeface="Arial"/>
              </a:defRPr>
            </a:lvl1pPr>
          </a:lstStyle>
          <a:p>
            <a:pPr lvl="0"/>
            <a:r>
              <a:rPr lang="en-US" dirty="0"/>
              <a:t>SECTION NUMBER OR SUBTITLE</a:t>
            </a:r>
          </a:p>
        </p:txBody>
      </p:sp>
      <p:sp>
        <p:nvSpPr>
          <p:cNvPr id="4" name="Rectangle 3"/>
          <p:cNvSpPr/>
          <p:nvPr userDrawn="1"/>
        </p:nvSpPr>
        <p:spPr>
          <a:xfrm>
            <a:off x="-14942" y="2032000"/>
            <a:ext cx="148614" cy="836706"/>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FD999E8A-87E3-6C4B-ABCB-DFCF83254878}"/>
              </a:ext>
            </a:extLst>
          </p:cNvPr>
          <p:cNvGrpSpPr/>
          <p:nvPr userDrawn="1"/>
        </p:nvGrpSpPr>
        <p:grpSpPr>
          <a:xfrm>
            <a:off x="-30788" y="4298510"/>
            <a:ext cx="9228667" cy="853727"/>
            <a:chOff x="-30788" y="4298510"/>
            <a:chExt cx="9228667" cy="853727"/>
          </a:xfrm>
        </p:grpSpPr>
        <p:sp>
          <p:nvSpPr>
            <p:cNvPr id="17" name="Rectangle 16">
              <a:extLst>
                <a:ext uri="{FF2B5EF4-FFF2-40B4-BE49-F238E27FC236}">
                  <a16:creationId xmlns:a16="http://schemas.microsoft.com/office/drawing/2014/main" id="{238A2E75-148C-1248-B56B-A0880FA34210}"/>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84F34C6-1F9F-AA48-92F2-401878F4D395}"/>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grpSp>
          <p:nvGrpSpPr>
            <p:cNvPr id="19" name="Group 18">
              <a:extLst>
                <a:ext uri="{FF2B5EF4-FFF2-40B4-BE49-F238E27FC236}">
                  <a16:creationId xmlns:a16="http://schemas.microsoft.com/office/drawing/2014/main" id="{BB4E4298-2473-394D-B497-59D1618497EB}"/>
                </a:ext>
              </a:extLst>
            </p:cNvPr>
            <p:cNvGrpSpPr/>
            <p:nvPr userDrawn="1"/>
          </p:nvGrpSpPr>
          <p:grpSpPr>
            <a:xfrm>
              <a:off x="422970" y="4298510"/>
              <a:ext cx="725830" cy="853727"/>
              <a:chOff x="422970" y="4298510"/>
              <a:chExt cx="725830" cy="853727"/>
            </a:xfrm>
          </p:grpSpPr>
          <p:sp>
            <p:nvSpPr>
              <p:cNvPr id="21" name="Rectangle 20">
                <a:extLst>
                  <a:ext uri="{FF2B5EF4-FFF2-40B4-BE49-F238E27FC236}">
                    <a16:creationId xmlns:a16="http://schemas.microsoft.com/office/drawing/2014/main" id="{DE0CA54A-3A83-A04B-BA02-C9EA07FAF4EE}"/>
                  </a:ext>
                </a:extLst>
              </p:cNvPr>
              <p:cNvSpPr/>
              <p:nvPr userDrawn="1"/>
            </p:nvSpPr>
            <p:spPr>
              <a:xfrm>
                <a:off x="583872" y="4456709"/>
                <a:ext cx="407139" cy="695528"/>
              </a:xfrm>
              <a:prstGeom prst="rect">
                <a:avLst/>
              </a:prstGeom>
              <a:solidFill>
                <a:srgbClr val="99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B066C393-1D04-3B4A-A36D-C9461F0FFF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970" y="4298510"/>
                <a:ext cx="725830" cy="797138"/>
              </a:xfrm>
              <a:prstGeom prst="rect">
                <a:avLst/>
              </a:prstGeom>
            </p:spPr>
          </p:pic>
        </p:grpSp>
      </p:grpSp>
    </p:spTree>
    <p:extLst>
      <p:ext uri="{BB962C8B-B14F-4D97-AF65-F5344CB8AC3E}">
        <p14:creationId xmlns:p14="http://schemas.microsoft.com/office/powerpoint/2010/main" val="2354721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660B13"/>
        </a:solidFill>
        <a:effectLst/>
      </p:bgPr>
    </p:bg>
    <p:spTree>
      <p:nvGrpSpPr>
        <p:cNvPr id="1" name=""/>
        <p:cNvGrpSpPr/>
        <p:nvPr/>
      </p:nvGrpSpPr>
      <p:grpSpPr>
        <a:xfrm>
          <a:off x="0" y="0"/>
          <a:ext cx="0" cy="0"/>
          <a:chOff x="0" y="0"/>
          <a:chExt cx="0" cy="0"/>
        </a:xfrm>
      </p:grpSpPr>
      <p:sp>
        <p:nvSpPr>
          <p:cNvPr id="2" name="TextBox 1"/>
          <p:cNvSpPr txBox="1"/>
          <p:nvPr userDrawn="1"/>
        </p:nvSpPr>
        <p:spPr>
          <a:xfrm>
            <a:off x="1378689" y="2390509"/>
            <a:ext cx="184666" cy="369332"/>
          </a:xfrm>
          <a:prstGeom prst="rect">
            <a:avLst/>
          </a:prstGeom>
          <a:noFill/>
        </p:spPr>
        <p:txBody>
          <a:bodyPr wrap="none" rtlCol="0">
            <a:spAutoFit/>
          </a:bodyPr>
          <a:lstStyle/>
          <a:p>
            <a:endParaRPr lang="en-US" dirty="0"/>
          </a:p>
        </p:txBody>
      </p:sp>
      <p:sp>
        <p:nvSpPr>
          <p:cNvPr id="10" name="TextBox 9"/>
          <p:cNvSpPr txBox="1"/>
          <p:nvPr userDrawn="1"/>
        </p:nvSpPr>
        <p:spPr>
          <a:xfrm>
            <a:off x="1378689" y="2390509"/>
            <a:ext cx="184666" cy="369332"/>
          </a:xfrm>
          <a:prstGeom prst="rect">
            <a:avLst/>
          </a:prstGeom>
          <a:noFill/>
        </p:spPr>
        <p:txBody>
          <a:bodyPr wrap="none" rtlCol="0">
            <a:spAutoFit/>
          </a:bodyPr>
          <a:lstStyle/>
          <a:p>
            <a:endParaRPr lang="en-US" dirty="0"/>
          </a:p>
        </p:txBody>
      </p:sp>
      <p:sp>
        <p:nvSpPr>
          <p:cNvPr id="11" name="TextBox 10"/>
          <p:cNvSpPr txBox="1"/>
          <p:nvPr userDrawn="1"/>
        </p:nvSpPr>
        <p:spPr>
          <a:xfrm>
            <a:off x="1378689" y="2390509"/>
            <a:ext cx="184666" cy="369332"/>
          </a:xfrm>
          <a:prstGeom prst="rect">
            <a:avLst/>
          </a:prstGeom>
          <a:noFill/>
        </p:spPr>
        <p:txBody>
          <a:bodyPr wrap="none" rtlCol="0">
            <a:spAutoFit/>
          </a:bodyPr>
          <a:lstStyle/>
          <a:p>
            <a:endParaRPr lang="en-US" dirty="0"/>
          </a:p>
        </p:txBody>
      </p:sp>
      <p:sp>
        <p:nvSpPr>
          <p:cNvPr id="14" name="Title 13"/>
          <p:cNvSpPr>
            <a:spLocks noGrp="1"/>
          </p:cNvSpPr>
          <p:nvPr>
            <p:ph type="title" hasCustomPrompt="1"/>
          </p:nvPr>
        </p:nvSpPr>
        <p:spPr>
          <a:xfrm>
            <a:off x="506694" y="2274522"/>
            <a:ext cx="6802482" cy="656910"/>
          </a:xfrm>
          <a:prstGeom prst="rect">
            <a:avLst/>
          </a:prstGeom>
        </p:spPr>
        <p:txBody>
          <a:bodyPr anchor="ctr">
            <a:noAutofit/>
          </a:bodyPr>
          <a:lstStyle>
            <a:lvl1pPr>
              <a:defRPr sz="4000" b="1" i="0" spc="0" baseline="0">
                <a:solidFill>
                  <a:srgbClr val="FFFFFF"/>
                </a:solidFill>
                <a:latin typeface="Arial"/>
                <a:cs typeface="Arial"/>
              </a:defRPr>
            </a:lvl1pPr>
          </a:lstStyle>
          <a:p>
            <a:r>
              <a:rPr lang="en-US" dirty="0"/>
              <a:t>Section Heading</a:t>
            </a:r>
          </a:p>
        </p:txBody>
      </p:sp>
      <p:sp>
        <p:nvSpPr>
          <p:cNvPr id="20" name="Text Placeholder 19"/>
          <p:cNvSpPr>
            <a:spLocks noGrp="1"/>
          </p:cNvSpPr>
          <p:nvPr>
            <p:ph type="body" sz="quarter" idx="10" hasCustomPrompt="1"/>
          </p:nvPr>
        </p:nvSpPr>
        <p:spPr>
          <a:xfrm>
            <a:off x="526131" y="2032786"/>
            <a:ext cx="3700462" cy="252412"/>
          </a:xfrm>
          <a:prstGeom prst="rect">
            <a:avLst/>
          </a:prstGeom>
        </p:spPr>
        <p:txBody>
          <a:bodyPr anchor="ctr">
            <a:noAutofit/>
          </a:bodyPr>
          <a:lstStyle>
            <a:lvl1pPr marL="0" indent="0">
              <a:buNone/>
              <a:defRPr sz="1400" b="1" i="0" spc="50" baseline="0">
                <a:solidFill>
                  <a:srgbClr val="A6A6A6"/>
                </a:solidFill>
                <a:latin typeface="Arial"/>
                <a:cs typeface="Arial"/>
              </a:defRPr>
            </a:lvl1pPr>
          </a:lstStyle>
          <a:p>
            <a:pPr lvl="0"/>
            <a:r>
              <a:rPr lang="en-US" dirty="0"/>
              <a:t>SECTION NUMBER OR SUBTITLE</a:t>
            </a:r>
          </a:p>
        </p:txBody>
      </p:sp>
      <p:sp>
        <p:nvSpPr>
          <p:cNvPr id="4" name="Rectangle 3"/>
          <p:cNvSpPr/>
          <p:nvPr userDrawn="1"/>
        </p:nvSpPr>
        <p:spPr>
          <a:xfrm>
            <a:off x="-14942" y="2032000"/>
            <a:ext cx="148614" cy="836706"/>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6CE92844-5432-AA47-9FC3-157F0E3989E3}"/>
              </a:ext>
            </a:extLst>
          </p:cNvPr>
          <p:cNvGrpSpPr/>
          <p:nvPr userDrawn="1"/>
        </p:nvGrpSpPr>
        <p:grpSpPr>
          <a:xfrm>
            <a:off x="-30788" y="4298510"/>
            <a:ext cx="9228667" cy="853727"/>
            <a:chOff x="-30788" y="4298510"/>
            <a:chExt cx="9228667" cy="853727"/>
          </a:xfrm>
        </p:grpSpPr>
        <p:sp>
          <p:nvSpPr>
            <p:cNvPr id="13" name="Rectangle 12">
              <a:extLst>
                <a:ext uri="{FF2B5EF4-FFF2-40B4-BE49-F238E27FC236}">
                  <a16:creationId xmlns:a16="http://schemas.microsoft.com/office/drawing/2014/main" id="{C319ED4B-0453-FC4B-864C-901DEECE2F34}"/>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5B59AD9-99C6-4642-AACC-44F4B0D3A47C}"/>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grpSp>
          <p:nvGrpSpPr>
            <p:cNvPr id="16" name="Group 15">
              <a:extLst>
                <a:ext uri="{FF2B5EF4-FFF2-40B4-BE49-F238E27FC236}">
                  <a16:creationId xmlns:a16="http://schemas.microsoft.com/office/drawing/2014/main" id="{4D1BAF2D-D90C-9046-A414-36725E6FFE51}"/>
                </a:ext>
              </a:extLst>
            </p:cNvPr>
            <p:cNvGrpSpPr/>
            <p:nvPr userDrawn="1"/>
          </p:nvGrpSpPr>
          <p:grpSpPr>
            <a:xfrm>
              <a:off x="422970" y="4298510"/>
              <a:ext cx="725830" cy="853727"/>
              <a:chOff x="422970" y="4298510"/>
              <a:chExt cx="725830" cy="853727"/>
            </a:xfrm>
          </p:grpSpPr>
          <p:sp>
            <p:nvSpPr>
              <p:cNvPr id="17" name="Rectangle 16">
                <a:extLst>
                  <a:ext uri="{FF2B5EF4-FFF2-40B4-BE49-F238E27FC236}">
                    <a16:creationId xmlns:a16="http://schemas.microsoft.com/office/drawing/2014/main" id="{DD14026D-0215-0A48-8182-2F16D5B1FC53}"/>
                  </a:ext>
                </a:extLst>
              </p:cNvPr>
              <p:cNvSpPr/>
              <p:nvPr userDrawn="1"/>
            </p:nvSpPr>
            <p:spPr>
              <a:xfrm>
                <a:off x="583872" y="4456709"/>
                <a:ext cx="407139" cy="695528"/>
              </a:xfrm>
              <a:prstGeom prst="rect">
                <a:avLst/>
              </a:prstGeom>
              <a:solidFill>
                <a:srgbClr val="99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92D5B06C-F6DF-0842-ABED-1C3D8078F5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970" y="4298510"/>
                <a:ext cx="725830" cy="797138"/>
              </a:xfrm>
              <a:prstGeom prst="rect">
                <a:avLst/>
              </a:prstGeom>
            </p:spPr>
          </p:pic>
        </p:grpSp>
      </p:grpSp>
    </p:spTree>
    <p:extLst>
      <p:ext uri="{BB962C8B-B14F-4D97-AF65-F5344CB8AC3E}">
        <p14:creationId xmlns:p14="http://schemas.microsoft.com/office/powerpoint/2010/main" val="3457854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only: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499" y="510282"/>
            <a:ext cx="8004391" cy="699065"/>
          </a:xfrm>
          <a:prstGeom prst="rect">
            <a:avLst/>
          </a:prstGeom>
        </p:spPr>
        <p:txBody>
          <a:bodyPr>
            <a:normAutofit/>
          </a:bodyPr>
          <a:lstStyle>
            <a:lvl1pPr>
              <a:defRPr sz="3000" b="1" i="0" cap="none" spc="0">
                <a:solidFill>
                  <a:srgbClr val="404041"/>
                </a:solidFill>
                <a:latin typeface="Arial"/>
                <a:cs typeface="Arial"/>
              </a:defRPr>
            </a:lvl1pPr>
          </a:lstStyle>
          <a:p>
            <a:r>
              <a:rPr lang="en-US" dirty="0"/>
              <a:t>Click to edit master title style</a:t>
            </a:r>
          </a:p>
        </p:txBody>
      </p:sp>
      <p:sp>
        <p:nvSpPr>
          <p:cNvPr id="5" name="Rectangle 4"/>
          <p:cNvSpPr/>
          <p:nvPr userDrawn="1"/>
        </p:nvSpPr>
        <p:spPr>
          <a:xfrm>
            <a:off x="0" y="604610"/>
            <a:ext cx="82664" cy="38719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 Placeholder 19"/>
          <p:cNvSpPr>
            <a:spLocks noGrp="1"/>
          </p:cNvSpPr>
          <p:nvPr>
            <p:ph type="body" sz="quarter" idx="10" hasCustomPrompt="1"/>
          </p:nvPr>
        </p:nvSpPr>
        <p:spPr>
          <a:xfrm>
            <a:off x="4833956" y="179431"/>
            <a:ext cx="3700462" cy="252412"/>
          </a:xfrm>
          <a:prstGeom prst="rect">
            <a:avLst/>
          </a:prstGeom>
        </p:spPr>
        <p:txBody>
          <a:bodyPr>
            <a:noAutofit/>
          </a:bodyPr>
          <a:lstStyle>
            <a:lvl1pPr marL="0" indent="0" algn="r">
              <a:buNone/>
              <a:defRPr sz="1100" b="0" i="0" spc="0" baseline="0">
                <a:solidFill>
                  <a:schemeClr val="tx1"/>
                </a:solidFill>
                <a:latin typeface="Arial"/>
                <a:cs typeface="Arial"/>
              </a:defRPr>
            </a:lvl1pPr>
          </a:lstStyle>
          <a:p>
            <a:pPr lvl="0"/>
            <a:r>
              <a:rPr lang="en-US" dirty="0"/>
              <a:t>SECTION TITLE OR SUBTITLE</a:t>
            </a:r>
          </a:p>
        </p:txBody>
      </p:sp>
      <p:sp>
        <p:nvSpPr>
          <p:cNvPr id="4" name="TextBox 3"/>
          <p:cNvSpPr txBox="1"/>
          <p:nvPr userDrawn="1"/>
        </p:nvSpPr>
        <p:spPr>
          <a:xfrm>
            <a:off x="3556000" y="3541059"/>
            <a:ext cx="184666" cy="369332"/>
          </a:xfrm>
          <a:prstGeom prst="rect">
            <a:avLst/>
          </a:prstGeom>
          <a:noFill/>
        </p:spPr>
        <p:txBody>
          <a:bodyPr wrap="none" rtlCol="0">
            <a:spAutoFit/>
          </a:bodyPr>
          <a:lstStyle/>
          <a:p>
            <a:endParaRPr lang="en-US" dirty="0"/>
          </a:p>
        </p:txBody>
      </p:sp>
      <p:sp>
        <p:nvSpPr>
          <p:cNvPr id="7" name="Text Placeholder 2"/>
          <p:cNvSpPr>
            <a:spLocks noGrp="1"/>
          </p:cNvSpPr>
          <p:nvPr>
            <p:ph idx="1" hasCustomPrompt="1"/>
          </p:nvPr>
        </p:nvSpPr>
        <p:spPr>
          <a:xfrm>
            <a:off x="366426" y="1322876"/>
            <a:ext cx="8015594" cy="2810633"/>
          </a:xfrm>
          <a:prstGeom prst="rect">
            <a:avLst/>
          </a:prstGeom>
        </p:spPr>
        <p:txBody>
          <a:bodyPr vert="horz" lIns="91440" tIns="45720" rIns="91440" bIns="45720" rtlCol="0">
            <a:normAutofit/>
          </a:bodyPr>
          <a:lstStyle>
            <a:lvl1pPr marL="342900" marR="0" indent="-342900" algn="l" defTabSz="457200" rtl="0" eaLnBrk="1" fontAlgn="auto" latinLnBrk="0" hangingPunct="1">
              <a:lnSpc>
                <a:spcPct val="100000"/>
              </a:lnSpc>
              <a:spcBef>
                <a:spcPts val="0"/>
              </a:spcBef>
              <a:spcAft>
                <a:spcPts val="1800"/>
              </a:spcAft>
              <a:buClr>
                <a:schemeClr val="tx1">
                  <a:lumMod val="50000"/>
                  <a:lumOff val="50000"/>
                </a:schemeClr>
              </a:buClr>
              <a:buSzPct val="100000"/>
              <a:buFont typeface="+mj-lt"/>
              <a:buAutoNum type="arabicPeriod"/>
              <a:tabLst/>
              <a:defRPr sz="1800">
                <a:solidFill>
                  <a:srgbClr val="404041"/>
                </a:solidFill>
                <a:latin typeface="Arial"/>
                <a:cs typeface="Arial"/>
              </a:defRPr>
            </a:lvl1pPr>
            <a:lvl2pPr>
              <a:lnSpc>
                <a:spcPct val="100000"/>
              </a:lnSpc>
              <a:defRPr sz="1600">
                <a:solidFill>
                  <a:srgbClr val="404041"/>
                </a:solidFill>
                <a:latin typeface="Arial"/>
                <a:cs typeface="Arial"/>
              </a:defRPr>
            </a:lvl2pPr>
            <a:lvl3pPr>
              <a:lnSpc>
                <a:spcPct val="100000"/>
              </a:lnSpc>
              <a:defRPr sz="1600">
                <a:solidFill>
                  <a:srgbClr val="404041"/>
                </a:solidFill>
                <a:latin typeface="Arial"/>
                <a:cs typeface="Arial"/>
              </a:defRPr>
            </a:lvl3pPr>
            <a:lvl4pPr>
              <a:lnSpc>
                <a:spcPct val="100000"/>
              </a:lnSpc>
              <a:defRPr sz="1600">
                <a:solidFill>
                  <a:srgbClr val="404041"/>
                </a:solidFill>
                <a:latin typeface="Arial"/>
                <a:cs typeface="Arial"/>
              </a:defRPr>
            </a:lvl4pPr>
            <a:lvl5pPr>
              <a:lnSpc>
                <a:spcPct val="100000"/>
              </a:lnSpc>
              <a:defRPr sz="1600">
                <a:solidFill>
                  <a:srgbClr val="404041"/>
                </a:solidFill>
                <a:latin typeface="Arial"/>
                <a:cs typeface="Arial"/>
              </a:defRPr>
            </a:lvl5pPr>
          </a:lstStyle>
          <a:p>
            <a:pPr lvl="0"/>
            <a:r>
              <a:rPr lang="en-US" dirty="0"/>
              <a:t>Click to edit master subtitle style</a:t>
            </a:r>
          </a:p>
        </p:txBody>
      </p:sp>
      <p:grpSp>
        <p:nvGrpSpPr>
          <p:cNvPr id="9" name="Group 8">
            <a:extLst>
              <a:ext uri="{FF2B5EF4-FFF2-40B4-BE49-F238E27FC236}">
                <a16:creationId xmlns:a16="http://schemas.microsoft.com/office/drawing/2014/main" id="{0B3A402F-84DE-3648-943C-F947B742644A}"/>
              </a:ext>
            </a:extLst>
          </p:cNvPr>
          <p:cNvGrpSpPr/>
          <p:nvPr userDrawn="1"/>
        </p:nvGrpSpPr>
        <p:grpSpPr>
          <a:xfrm>
            <a:off x="-30788" y="4298510"/>
            <a:ext cx="9228667" cy="853727"/>
            <a:chOff x="-30788" y="4298510"/>
            <a:chExt cx="9228667" cy="853727"/>
          </a:xfrm>
        </p:grpSpPr>
        <p:sp>
          <p:nvSpPr>
            <p:cNvPr id="10" name="Rectangle 9">
              <a:extLst>
                <a:ext uri="{FF2B5EF4-FFF2-40B4-BE49-F238E27FC236}">
                  <a16:creationId xmlns:a16="http://schemas.microsoft.com/office/drawing/2014/main" id="{B4E396F1-F31B-F44E-94EB-2D879CB9F1C8}"/>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EC012D6-6963-1C4C-82CB-78A98B57306A}"/>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grpSp>
          <p:nvGrpSpPr>
            <p:cNvPr id="12" name="Group 11">
              <a:extLst>
                <a:ext uri="{FF2B5EF4-FFF2-40B4-BE49-F238E27FC236}">
                  <a16:creationId xmlns:a16="http://schemas.microsoft.com/office/drawing/2014/main" id="{9FE0A3E8-2C3C-CF46-A1A4-EE6D0BA3FC9D}"/>
                </a:ext>
              </a:extLst>
            </p:cNvPr>
            <p:cNvGrpSpPr/>
            <p:nvPr userDrawn="1"/>
          </p:nvGrpSpPr>
          <p:grpSpPr>
            <a:xfrm>
              <a:off x="422970" y="4298510"/>
              <a:ext cx="725830" cy="853727"/>
              <a:chOff x="422970" y="4298510"/>
              <a:chExt cx="725830" cy="853727"/>
            </a:xfrm>
          </p:grpSpPr>
          <p:sp>
            <p:nvSpPr>
              <p:cNvPr id="14" name="Rectangle 13">
                <a:extLst>
                  <a:ext uri="{FF2B5EF4-FFF2-40B4-BE49-F238E27FC236}">
                    <a16:creationId xmlns:a16="http://schemas.microsoft.com/office/drawing/2014/main" id="{B226430D-4079-4B41-9842-41583BFE0C9D}"/>
                  </a:ext>
                </a:extLst>
              </p:cNvPr>
              <p:cNvSpPr/>
              <p:nvPr userDrawn="1"/>
            </p:nvSpPr>
            <p:spPr>
              <a:xfrm>
                <a:off x="583872" y="4456709"/>
                <a:ext cx="407139" cy="695528"/>
              </a:xfrm>
              <a:prstGeom prst="rect">
                <a:avLst/>
              </a:prstGeom>
              <a:solidFill>
                <a:srgbClr val="99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FEB69E89-B821-FD42-BA2A-E2E3A1CD5B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970" y="4298510"/>
                <a:ext cx="725830" cy="797138"/>
              </a:xfrm>
              <a:prstGeom prst="rect">
                <a:avLst/>
              </a:prstGeom>
            </p:spPr>
          </p:pic>
        </p:grpSp>
      </p:grpSp>
    </p:spTree>
    <p:extLst>
      <p:ext uri="{BB962C8B-B14F-4D97-AF65-F5344CB8AC3E}">
        <p14:creationId xmlns:p14="http://schemas.microsoft.com/office/powerpoint/2010/main" val="3682060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photo: whit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25303" y="464386"/>
            <a:ext cx="4560579" cy="779318"/>
          </a:xfrm>
          <a:prstGeom prst="rect">
            <a:avLst/>
          </a:prstGeom>
        </p:spPr>
        <p:txBody>
          <a:bodyPr vert="horz" lIns="91440" tIns="45720" rIns="91440" bIns="45720" rtlCol="0" anchor="ctr">
            <a:noAutofit/>
          </a:bodyPr>
          <a:lstStyle>
            <a:lvl1pPr>
              <a:defRPr sz="3000" b="1" i="0" spc="0">
                <a:solidFill>
                  <a:srgbClr val="404041"/>
                </a:solidFill>
                <a:latin typeface="Arial"/>
                <a:cs typeface="Arial"/>
              </a:defRPr>
            </a:lvl1pPr>
          </a:lstStyle>
          <a:p>
            <a:r>
              <a:rPr lang="en-US" dirty="0"/>
              <a:t>Click to edit master title style</a:t>
            </a:r>
          </a:p>
        </p:txBody>
      </p:sp>
      <p:sp>
        <p:nvSpPr>
          <p:cNvPr id="8" name="Text Placeholder 2"/>
          <p:cNvSpPr>
            <a:spLocks noGrp="1"/>
          </p:cNvSpPr>
          <p:nvPr>
            <p:ph idx="1"/>
          </p:nvPr>
        </p:nvSpPr>
        <p:spPr>
          <a:xfrm>
            <a:off x="525303" y="1629405"/>
            <a:ext cx="4560579" cy="2792362"/>
          </a:xfrm>
          <a:prstGeom prst="rect">
            <a:avLst/>
          </a:prstGeom>
        </p:spPr>
        <p:txBody>
          <a:bodyPr vert="horz" lIns="91440" tIns="45720" rIns="91440" bIns="45720" rtlCol="0">
            <a:normAutofit/>
          </a:bodyPr>
          <a:lstStyle>
            <a:lvl1pPr marL="342900" indent="-342900">
              <a:lnSpc>
                <a:spcPct val="100000"/>
              </a:lnSpc>
              <a:buFont typeface="Arial"/>
              <a:buChar char="•"/>
              <a:defRPr sz="1800">
                <a:solidFill>
                  <a:srgbClr val="404041"/>
                </a:solidFill>
                <a:latin typeface="Arial"/>
                <a:cs typeface="Arial"/>
              </a:defRPr>
            </a:lvl1pPr>
            <a:lvl2pPr marL="742950" indent="-285750">
              <a:lnSpc>
                <a:spcPct val="100000"/>
              </a:lnSpc>
              <a:buFont typeface="Arial"/>
              <a:buChar char="•"/>
              <a:defRPr sz="1800">
                <a:solidFill>
                  <a:srgbClr val="404041"/>
                </a:solidFill>
                <a:latin typeface="Arial"/>
                <a:cs typeface="Arial"/>
              </a:defRPr>
            </a:lvl2pPr>
            <a:lvl3pPr marL="1143000" indent="-228600">
              <a:lnSpc>
                <a:spcPct val="100000"/>
              </a:lnSpc>
              <a:buFont typeface="Arial"/>
              <a:buChar char="•"/>
              <a:defRPr sz="1800">
                <a:solidFill>
                  <a:srgbClr val="404041"/>
                </a:solidFill>
                <a:latin typeface="Arial"/>
                <a:cs typeface="Arial"/>
              </a:defRPr>
            </a:lvl3pPr>
            <a:lvl4pPr marL="1600200" indent="-228600">
              <a:lnSpc>
                <a:spcPct val="100000"/>
              </a:lnSpc>
              <a:buFont typeface="Arial"/>
              <a:buChar char="•"/>
              <a:defRPr sz="1800">
                <a:solidFill>
                  <a:srgbClr val="404041"/>
                </a:solidFill>
                <a:latin typeface="Arial"/>
                <a:cs typeface="Arial"/>
              </a:defRPr>
            </a:lvl4pPr>
            <a:lvl5pPr marL="2057400" indent="-228600">
              <a:lnSpc>
                <a:spcPct val="100000"/>
              </a:lnSpc>
              <a:buFont typeface="Arial"/>
              <a:buChar char="•"/>
              <a:defRPr sz="1800">
                <a:solidFill>
                  <a:srgbClr val="404041"/>
                </a:solidFill>
                <a:latin typeface="Arial"/>
                <a:cs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p:cNvSpPr>
            <a:spLocks noGrp="1"/>
          </p:cNvSpPr>
          <p:nvPr>
            <p:ph type="pic" sz="quarter" idx="10"/>
          </p:nvPr>
        </p:nvSpPr>
        <p:spPr>
          <a:xfrm>
            <a:off x="5573058" y="0"/>
            <a:ext cx="3570941" cy="5143500"/>
          </a:xfrm>
          <a:prstGeom prst="rect">
            <a:avLst/>
          </a:prstGeom>
        </p:spPr>
        <p:txBody>
          <a:bodyPr/>
          <a:lstStyle/>
          <a:p>
            <a:r>
              <a:rPr lang="en-US"/>
              <a:t>Click icon to add picture</a:t>
            </a:r>
            <a:endParaRPr lang="en-US" dirty="0"/>
          </a:p>
        </p:txBody>
      </p:sp>
      <p:grpSp>
        <p:nvGrpSpPr>
          <p:cNvPr id="9" name="Group 8">
            <a:extLst>
              <a:ext uri="{FF2B5EF4-FFF2-40B4-BE49-F238E27FC236}">
                <a16:creationId xmlns:a16="http://schemas.microsoft.com/office/drawing/2014/main" id="{F5928226-E43E-9A42-8F2D-CC86E47C5643}"/>
              </a:ext>
            </a:extLst>
          </p:cNvPr>
          <p:cNvGrpSpPr/>
          <p:nvPr userDrawn="1"/>
        </p:nvGrpSpPr>
        <p:grpSpPr>
          <a:xfrm>
            <a:off x="-30788" y="4298510"/>
            <a:ext cx="9228667" cy="853727"/>
            <a:chOff x="-30788" y="4298510"/>
            <a:chExt cx="9228667" cy="853727"/>
          </a:xfrm>
        </p:grpSpPr>
        <p:sp>
          <p:nvSpPr>
            <p:cNvPr id="11" name="Rectangle 10">
              <a:extLst>
                <a:ext uri="{FF2B5EF4-FFF2-40B4-BE49-F238E27FC236}">
                  <a16:creationId xmlns:a16="http://schemas.microsoft.com/office/drawing/2014/main" id="{44D5977E-D878-7A43-BF6A-D4E3AD5B28B6}"/>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075CD740-FF84-DB42-B0C7-54BCF89FF22C}"/>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grpSp>
          <p:nvGrpSpPr>
            <p:cNvPr id="15" name="Group 14">
              <a:extLst>
                <a:ext uri="{FF2B5EF4-FFF2-40B4-BE49-F238E27FC236}">
                  <a16:creationId xmlns:a16="http://schemas.microsoft.com/office/drawing/2014/main" id="{70CC3031-F52B-0E4F-8E6F-2551722B6AA6}"/>
                </a:ext>
              </a:extLst>
            </p:cNvPr>
            <p:cNvGrpSpPr/>
            <p:nvPr userDrawn="1"/>
          </p:nvGrpSpPr>
          <p:grpSpPr>
            <a:xfrm>
              <a:off x="422970" y="4298510"/>
              <a:ext cx="725830" cy="853727"/>
              <a:chOff x="422970" y="4298510"/>
              <a:chExt cx="725830" cy="853727"/>
            </a:xfrm>
          </p:grpSpPr>
          <p:sp>
            <p:nvSpPr>
              <p:cNvPr id="16" name="Rectangle 15">
                <a:extLst>
                  <a:ext uri="{FF2B5EF4-FFF2-40B4-BE49-F238E27FC236}">
                    <a16:creationId xmlns:a16="http://schemas.microsoft.com/office/drawing/2014/main" id="{2615DAA7-B7DE-6E4D-81FC-313480E27A9B}"/>
                  </a:ext>
                </a:extLst>
              </p:cNvPr>
              <p:cNvSpPr/>
              <p:nvPr userDrawn="1"/>
            </p:nvSpPr>
            <p:spPr>
              <a:xfrm>
                <a:off x="583872" y="4456709"/>
                <a:ext cx="407139" cy="695528"/>
              </a:xfrm>
              <a:prstGeom prst="rect">
                <a:avLst/>
              </a:prstGeom>
              <a:solidFill>
                <a:srgbClr val="99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AEF6C903-6A3A-9148-AD8A-19BEB5E900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970" y="4298510"/>
                <a:ext cx="725830" cy="797138"/>
              </a:xfrm>
              <a:prstGeom prst="rect">
                <a:avLst/>
              </a:prstGeom>
            </p:spPr>
          </p:pic>
        </p:grpSp>
      </p:grpSp>
      <p:sp>
        <p:nvSpPr>
          <p:cNvPr id="14" name="Rectangle 13">
            <a:extLst>
              <a:ext uri="{FF2B5EF4-FFF2-40B4-BE49-F238E27FC236}">
                <a16:creationId xmlns:a16="http://schemas.microsoft.com/office/drawing/2014/main" id="{3913B757-E8CF-584A-BD70-2E79D9DDD41F}"/>
              </a:ext>
            </a:extLst>
          </p:cNvPr>
          <p:cNvSpPr/>
          <p:nvPr userDrawn="1"/>
        </p:nvSpPr>
        <p:spPr>
          <a:xfrm>
            <a:off x="0" y="604610"/>
            <a:ext cx="82664" cy="38719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20382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with footer: whit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30CD019-6D45-4D4A-AEB0-E2AC73E8811D}"/>
              </a:ext>
            </a:extLst>
          </p:cNvPr>
          <p:cNvSpPr/>
          <p:nvPr userDrawn="1"/>
        </p:nvSpPr>
        <p:spPr>
          <a:xfrm>
            <a:off x="-30788" y="4650465"/>
            <a:ext cx="9228667" cy="540015"/>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AC8DF18-3E60-B247-B893-BB8BFC859846}"/>
              </a:ext>
            </a:extLst>
          </p:cNvPr>
          <p:cNvGrpSpPr/>
          <p:nvPr userDrawn="1"/>
        </p:nvGrpSpPr>
        <p:grpSpPr>
          <a:xfrm>
            <a:off x="-30788" y="4298510"/>
            <a:ext cx="9228667" cy="853727"/>
            <a:chOff x="-30788" y="4298510"/>
            <a:chExt cx="9228667" cy="853727"/>
          </a:xfrm>
        </p:grpSpPr>
        <p:sp>
          <p:nvSpPr>
            <p:cNvPr id="5" name="Rectangle 4">
              <a:extLst>
                <a:ext uri="{FF2B5EF4-FFF2-40B4-BE49-F238E27FC236}">
                  <a16:creationId xmlns:a16="http://schemas.microsoft.com/office/drawing/2014/main" id="{6588C768-7285-E342-A158-C512EEA47842}"/>
                </a:ext>
              </a:extLst>
            </p:cNvPr>
            <p:cNvSpPr/>
            <p:nvPr userDrawn="1"/>
          </p:nvSpPr>
          <p:spPr>
            <a:xfrm>
              <a:off x="-30788" y="4650466"/>
              <a:ext cx="9228667" cy="501771"/>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C1681DC-5005-2849-B1CC-16C372DA3974}"/>
                </a:ext>
              </a:extLst>
            </p:cNvPr>
            <p:cNvSpPr txBox="1"/>
            <p:nvPr userDrawn="1"/>
          </p:nvSpPr>
          <p:spPr>
            <a:xfrm>
              <a:off x="2576311" y="4704060"/>
              <a:ext cx="6159437" cy="338554"/>
            </a:xfrm>
            <a:prstGeom prst="rect">
              <a:avLst/>
            </a:prstGeom>
            <a:noFill/>
          </p:spPr>
          <p:txBody>
            <a:bodyPr wrap="square" rtlCol="0" anchor="ctr">
              <a:spAutoFit/>
            </a:bodyPr>
            <a:lstStyle/>
            <a:p>
              <a:pPr algn="r"/>
              <a:r>
                <a:rPr lang="en-US" sz="1600" b="1" dirty="0">
                  <a:solidFill>
                    <a:schemeClr val="bg1"/>
                  </a:solidFill>
                </a:rPr>
                <a:t>INDIANA UNIVERSITY SCHOOL OF MEDICINE</a:t>
              </a:r>
            </a:p>
          </p:txBody>
        </p:sp>
        <p:grpSp>
          <p:nvGrpSpPr>
            <p:cNvPr id="7" name="Group 6">
              <a:extLst>
                <a:ext uri="{FF2B5EF4-FFF2-40B4-BE49-F238E27FC236}">
                  <a16:creationId xmlns:a16="http://schemas.microsoft.com/office/drawing/2014/main" id="{1E6BB39A-1C79-7140-8CC6-D2D016540907}"/>
                </a:ext>
              </a:extLst>
            </p:cNvPr>
            <p:cNvGrpSpPr/>
            <p:nvPr userDrawn="1"/>
          </p:nvGrpSpPr>
          <p:grpSpPr>
            <a:xfrm>
              <a:off x="422970" y="4298510"/>
              <a:ext cx="725830" cy="853727"/>
              <a:chOff x="422970" y="4298510"/>
              <a:chExt cx="725830" cy="853727"/>
            </a:xfrm>
          </p:grpSpPr>
          <p:sp>
            <p:nvSpPr>
              <p:cNvPr id="8" name="Rectangle 7">
                <a:extLst>
                  <a:ext uri="{FF2B5EF4-FFF2-40B4-BE49-F238E27FC236}">
                    <a16:creationId xmlns:a16="http://schemas.microsoft.com/office/drawing/2014/main" id="{D64E8045-FA2D-D548-90FD-0C9CC61789AB}"/>
                  </a:ext>
                </a:extLst>
              </p:cNvPr>
              <p:cNvSpPr/>
              <p:nvPr userDrawn="1"/>
            </p:nvSpPr>
            <p:spPr>
              <a:xfrm>
                <a:off x="583872" y="4456709"/>
                <a:ext cx="407139" cy="695528"/>
              </a:xfrm>
              <a:prstGeom prst="rect">
                <a:avLst/>
              </a:prstGeom>
              <a:solidFill>
                <a:srgbClr val="99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DAB4E97-D59E-2D4B-B31D-9BB4153AA9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970" y="4298510"/>
                <a:ext cx="725830" cy="797138"/>
              </a:xfrm>
              <a:prstGeom prst="rect">
                <a:avLst/>
              </a:prstGeom>
            </p:spPr>
          </p:pic>
        </p:grpSp>
      </p:grpSp>
      <p:sp>
        <p:nvSpPr>
          <p:cNvPr id="12" name="Rectangle 11">
            <a:extLst>
              <a:ext uri="{FF2B5EF4-FFF2-40B4-BE49-F238E27FC236}">
                <a16:creationId xmlns:a16="http://schemas.microsoft.com/office/drawing/2014/main" id="{CCAEAE6F-04FE-6F48-8CE8-B51096938E5F}"/>
              </a:ext>
            </a:extLst>
          </p:cNvPr>
          <p:cNvSpPr/>
          <p:nvPr userDrawn="1"/>
        </p:nvSpPr>
        <p:spPr>
          <a:xfrm>
            <a:off x="0" y="604610"/>
            <a:ext cx="82664" cy="38719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1565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83" r:id="rId1"/>
    <p:sldLayoutId id="2147493482" r:id="rId2"/>
    <p:sldLayoutId id="2147493469" r:id="rId3"/>
    <p:sldLayoutId id="2147493478" r:id="rId4"/>
    <p:sldLayoutId id="2147493467" r:id="rId5"/>
    <p:sldLayoutId id="2147493472" r:id="rId6"/>
    <p:sldLayoutId id="2147493457" r:id="rId7"/>
    <p:sldLayoutId id="2147493475" r:id="rId8"/>
  </p:sldLayoutIdLst>
  <p:txStyles>
    <p:titleStyle>
      <a:lvl1pPr algn="l" defTabSz="457200" rtl="0" eaLnBrk="1" latinLnBrk="0" hangingPunct="1">
        <a:spcBef>
          <a:spcPct val="0"/>
        </a:spcBef>
        <a:buNone/>
        <a:defRPr sz="3200" b="1" i="0" kern="100" spc="0">
          <a:solidFill>
            <a:schemeClr val="tx1"/>
          </a:solidFill>
          <a:latin typeface="Arial"/>
          <a:ea typeface="+mj-ea"/>
          <a:cs typeface="Arial"/>
        </a:defRPr>
      </a:lvl1pPr>
    </p:titleStyle>
    <p:bodyStyle>
      <a:lvl1pPr marL="342900" indent="-342900" algn="l" defTabSz="457200" rtl="0" eaLnBrk="1" latinLnBrk="0" hangingPunct="1">
        <a:lnSpc>
          <a:spcPct val="100000"/>
        </a:lnSpc>
        <a:spcBef>
          <a:spcPts val="0"/>
        </a:spcBef>
        <a:spcAft>
          <a:spcPts val="1800"/>
        </a:spcAft>
        <a:buClr>
          <a:schemeClr val="tx1">
            <a:lumMod val="50000"/>
            <a:lumOff val="50000"/>
          </a:schemeClr>
        </a:buClr>
        <a:buSzPct val="100000"/>
        <a:buFont typeface="Wingdings" charset="2"/>
        <a:buChar char="§"/>
        <a:defRPr sz="1800" kern="1200">
          <a:solidFill>
            <a:schemeClr val="tx1"/>
          </a:solidFill>
          <a:latin typeface="Arial"/>
          <a:ea typeface="+mn-ea"/>
          <a:cs typeface="Arial"/>
        </a:defRPr>
      </a:lvl1pPr>
      <a:lvl2pPr marL="742950" indent="-285750" algn="l" defTabSz="457200"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2pPr>
      <a:lvl3pPr marL="1143000" indent="-228600" algn="l" defTabSz="457200"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3pPr>
      <a:lvl4pPr marL="1600200" indent="-228600" algn="l" defTabSz="457200"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jointaccreditation.org/sites/default/files/Jointly%2520Accredited%2520Provider%2520TM_0.png">
            <a:extLst>
              <a:ext uri="{FF2B5EF4-FFF2-40B4-BE49-F238E27FC236}">
                <a16:creationId xmlns:a16="http://schemas.microsoft.com/office/drawing/2014/main" id="{1838EDCE-8B8B-497A-A453-B62980130F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699" y="1063456"/>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3">
            <a:extLst>
              <a:ext uri="{FF2B5EF4-FFF2-40B4-BE49-F238E27FC236}">
                <a16:creationId xmlns:a16="http://schemas.microsoft.com/office/drawing/2014/main" id="{1096381B-A3C1-4ADE-8CDA-65732C2BFF7E}"/>
              </a:ext>
            </a:extLst>
          </p:cNvPr>
          <p:cNvSpPr>
            <a:spLocks noChangeArrowheads="1"/>
          </p:cNvSpPr>
          <p:nvPr/>
        </p:nvSpPr>
        <p:spPr bwMode="auto">
          <a:xfrm>
            <a:off x="1320412" y="843935"/>
            <a:ext cx="714851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dirty="0">
                <a:latin typeface="+mj-lt"/>
                <a:ea typeface="Times New Roman" panose="02020603050405020304" pitchFamily="18" charset="0"/>
                <a:cs typeface="Calibri" panose="020F0502020204030204" pitchFamily="34" charset="0"/>
              </a:rPr>
              <a:t>In support of improving patient care, this activity has been planned and implemented by Indiana University School of Medicine and Indianapolis Coalition for Patient Safety, Inc. Indiana University School of Medicine is jointly accredited by the Accreditation Council for Continuing Medical Education (ACCME), the Accreditation Council for Pharmacy Education (ACPE), and the American Nurses Credentialing Center (ANCC), to provide continuing education for the healthcare team.</a:t>
            </a:r>
          </a:p>
        </p:txBody>
      </p:sp>
      <p:sp>
        <p:nvSpPr>
          <p:cNvPr id="4" name="Rectangle 3">
            <a:extLst>
              <a:ext uri="{FF2B5EF4-FFF2-40B4-BE49-F238E27FC236}">
                <a16:creationId xmlns:a16="http://schemas.microsoft.com/office/drawing/2014/main" id="{1A6E025A-08E5-400D-8A45-582AEBE69145}"/>
              </a:ext>
            </a:extLst>
          </p:cNvPr>
          <p:cNvSpPr/>
          <p:nvPr/>
        </p:nvSpPr>
        <p:spPr>
          <a:xfrm>
            <a:off x="360499" y="1765807"/>
            <a:ext cx="8001001" cy="3046988"/>
          </a:xfrm>
          <a:prstGeom prst="rect">
            <a:avLst/>
          </a:prstGeom>
        </p:spPr>
        <p:txBody>
          <a:bodyPr>
            <a:spAutoFit/>
          </a:bodyPr>
          <a:lstStyle/>
          <a:p>
            <a:pPr>
              <a:spcBef>
                <a:spcPts val="0"/>
              </a:spcBef>
              <a:spcAft>
                <a:spcPts val="0"/>
              </a:spcAft>
              <a:defRPr/>
            </a:pPr>
            <a:r>
              <a:rPr lang="en-US" sz="1200" b="1" dirty="0">
                <a:solidFill>
                  <a:srgbClr val="404041"/>
                </a:solidFill>
                <a:latin typeface="+mj-lt"/>
                <a:cs typeface="Calibri" panose="020F0502020204030204" pitchFamily="34" charset="0"/>
              </a:rPr>
              <a:t>Nurses</a:t>
            </a:r>
          </a:p>
          <a:p>
            <a:pPr>
              <a:spcBef>
                <a:spcPts val="0"/>
              </a:spcBef>
              <a:spcAft>
                <a:spcPts val="0"/>
              </a:spcAft>
              <a:defRPr/>
            </a:pPr>
            <a:r>
              <a:rPr lang="en-US" sz="1200" dirty="0">
                <a:latin typeface="+mj-lt"/>
                <a:ea typeface="Times New Roman" panose="02020603050405020304" pitchFamily="18" charset="0"/>
                <a:cs typeface="Calibri" panose="020F0502020204030204" pitchFamily="34" charset="0"/>
              </a:rPr>
              <a:t>Indiana University School of Medicine designates this enduring activity for a maximum of 1.0 </a:t>
            </a:r>
            <a:r>
              <a:rPr lang="en-US" sz="1200" i="1" dirty="0">
                <a:latin typeface="+mj-lt"/>
                <a:ea typeface="Times New Roman" panose="02020603050405020304" pitchFamily="18" charset="0"/>
                <a:cs typeface="Calibri" panose="020F0502020204030204" pitchFamily="34" charset="0"/>
              </a:rPr>
              <a:t>ANCC contact hours</a:t>
            </a:r>
            <a:r>
              <a:rPr lang="en-US" sz="1200" dirty="0">
                <a:latin typeface="+mj-lt"/>
                <a:ea typeface="Times New Roman" panose="02020603050405020304" pitchFamily="18" charset="0"/>
                <a:cs typeface="Calibri" panose="020F0502020204030204" pitchFamily="34" charset="0"/>
              </a:rPr>
              <a:t>.  Nurses should claim only the credit commensurate with the extent of their participation in the activity.</a:t>
            </a:r>
          </a:p>
          <a:p>
            <a:pPr>
              <a:spcBef>
                <a:spcPts val="0"/>
              </a:spcBef>
              <a:spcAft>
                <a:spcPts val="0"/>
              </a:spcAft>
              <a:defRPr/>
            </a:pPr>
            <a:endParaRPr lang="en-US" sz="1200" b="1" dirty="0">
              <a:latin typeface="+mj-lt"/>
              <a:ea typeface="Times New Roman" panose="02020603050405020304" pitchFamily="18" charset="0"/>
              <a:cs typeface="Calibri" panose="020F0502020204030204" pitchFamily="34" charset="0"/>
            </a:endParaRPr>
          </a:p>
          <a:p>
            <a:pPr>
              <a:spcBef>
                <a:spcPts val="0"/>
              </a:spcBef>
              <a:spcAft>
                <a:spcPts val="0"/>
              </a:spcAft>
              <a:defRPr/>
            </a:pPr>
            <a:r>
              <a:rPr lang="en-US" sz="1200" b="1" dirty="0">
                <a:solidFill>
                  <a:srgbClr val="404041"/>
                </a:solidFill>
                <a:latin typeface="+mj-lt"/>
                <a:cs typeface="Calibri" panose="020F0502020204030204" pitchFamily="34" charset="0"/>
              </a:rPr>
              <a:t>Physicians</a:t>
            </a:r>
          </a:p>
          <a:p>
            <a:pPr>
              <a:spcBef>
                <a:spcPts val="0"/>
              </a:spcBef>
              <a:spcAft>
                <a:spcPts val="0"/>
              </a:spcAft>
              <a:defRPr/>
            </a:pPr>
            <a:r>
              <a:rPr lang="en-US" sz="1200" dirty="0">
                <a:latin typeface="+mj-lt"/>
                <a:ea typeface="Times New Roman" panose="02020603050405020304" pitchFamily="18" charset="0"/>
                <a:cs typeface="Calibri" panose="020F0502020204030204" pitchFamily="34" charset="0"/>
              </a:rPr>
              <a:t>Indiana University School of Medicine designates this enduring activity for a maximum of 1.0 </a:t>
            </a:r>
            <a:r>
              <a:rPr lang="en-US" sz="1200" i="1" dirty="0">
                <a:latin typeface="+mj-lt"/>
                <a:ea typeface="Times New Roman" panose="02020603050405020304" pitchFamily="18" charset="0"/>
                <a:cs typeface="Calibri" panose="020F0502020204030204" pitchFamily="34" charset="0"/>
              </a:rPr>
              <a:t>AMA PRA Category 1 Credits™</a:t>
            </a:r>
            <a:r>
              <a:rPr lang="en-US" sz="1200" dirty="0">
                <a:latin typeface="+mj-lt"/>
                <a:ea typeface="Times New Roman" panose="02020603050405020304" pitchFamily="18" charset="0"/>
                <a:cs typeface="Calibri" panose="020F0502020204030204" pitchFamily="34" charset="0"/>
              </a:rPr>
              <a:t>. Physicians should claim only the credit commensurate with the extent of their participation in the activity.</a:t>
            </a:r>
          </a:p>
          <a:p>
            <a:pPr>
              <a:spcBef>
                <a:spcPts val="0"/>
              </a:spcBef>
              <a:spcAft>
                <a:spcPts val="0"/>
              </a:spcAft>
              <a:defRPr/>
            </a:pPr>
            <a:endParaRPr lang="en-US" sz="1200" dirty="0">
              <a:latin typeface="+mj-lt"/>
              <a:ea typeface="Times New Roman" panose="02020603050405020304" pitchFamily="18" charset="0"/>
              <a:cs typeface="Calibri" panose="020F0502020204030204" pitchFamily="34" charset="0"/>
            </a:endParaRPr>
          </a:p>
          <a:p>
            <a:pPr>
              <a:spcBef>
                <a:spcPts val="0"/>
              </a:spcBef>
              <a:spcAft>
                <a:spcPts val="0"/>
              </a:spcAft>
              <a:defRPr/>
            </a:pPr>
            <a:r>
              <a:rPr lang="en-US" sz="1200" b="1" dirty="0">
                <a:solidFill>
                  <a:srgbClr val="404041"/>
                </a:solidFill>
                <a:latin typeface="+mj-lt"/>
                <a:cs typeface="Calibri" panose="020F0502020204030204" pitchFamily="34" charset="0"/>
              </a:rPr>
              <a:t>Pharmacists and Pharmacy Technicians</a:t>
            </a:r>
          </a:p>
          <a:p>
            <a:pPr>
              <a:spcBef>
                <a:spcPts val="0"/>
              </a:spcBef>
              <a:spcAft>
                <a:spcPts val="0"/>
              </a:spcAft>
              <a:defRPr/>
            </a:pPr>
            <a:r>
              <a:rPr lang="en-US" sz="1200" dirty="0">
                <a:latin typeface="+mj-lt"/>
                <a:ea typeface="Times New Roman" panose="02020603050405020304" pitchFamily="18" charset="0"/>
                <a:cs typeface="Calibri" panose="020F0502020204030204" pitchFamily="34" charset="0"/>
              </a:rPr>
              <a:t>Indiana University School of Medicine designates this enduring activity </a:t>
            </a:r>
            <a:r>
              <a:rPr lang="en-US" sz="1200" b="1" dirty="0">
                <a:solidFill>
                  <a:srgbClr val="404041"/>
                </a:solidFill>
                <a:latin typeface="+mj-lt"/>
                <a:cs typeface="Calibri" panose="020F0502020204030204" pitchFamily="34" charset="0"/>
              </a:rPr>
              <a:t>(ACPE </a:t>
            </a:r>
            <a:r>
              <a:rPr lang="en-US" sz="1200" b="1">
                <a:solidFill>
                  <a:srgbClr val="404041"/>
                </a:solidFill>
                <a:latin typeface="+mj-lt"/>
                <a:cs typeface="Calibri" panose="020F0502020204030204" pitchFamily="34" charset="0"/>
              </a:rPr>
              <a:t>UAN JA4008178-9999-21-076-H05-P and JA4008178-9999-21-076-H05-T</a:t>
            </a:r>
            <a:r>
              <a:rPr lang="en-US" sz="1200" b="1" dirty="0">
                <a:solidFill>
                  <a:srgbClr val="404041"/>
                </a:solidFill>
                <a:latin typeface="+mj-lt"/>
                <a:cs typeface="Calibri" panose="020F0502020204030204" pitchFamily="34" charset="0"/>
              </a:rPr>
              <a:t>)</a:t>
            </a:r>
            <a:r>
              <a:rPr lang="en-US" sz="1200" dirty="0">
                <a:latin typeface="+mj-lt"/>
                <a:ea typeface="Times New Roman" panose="02020603050405020304" pitchFamily="18" charset="0"/>
                <a:cs typeface="Calibri" panose="020F0502020204030204" pitchFamily="34" charset="0"/>
              </a:rPr>
              <a:t> for 1.0 ACPE contact hours. Pharmacists and Pharmacy Technicians should only claim credit commensurate with the extent of their participation in the activity. Credit will be provided to NABP CPE Monitor within 60 days after the activity completion.</a:t>
            </a:r>
          </a:p>
          <a:p>
            <a:pPr>
              <a:spcBef>
                <a:spcPts val="0"/>
              </a:spcBef>
              <a:spcAft>
                <a:spcPts val="0"/>
              </a:spcAft>
              <a:defRPr/>
            </a:pPr>
            <a:endParaRPr lang="en-US" sz="1200" dirty="0">
              <a:latin typeface="+mj-lt"/>
              <a:ea typeface="Times New Roman" panose="02020603050405020304" pitchFamily="18" charset="0"/>
              <a:cs typeface="Calibri" panose="020F0502020204030204" pitchFamily="34" charset="0"/>
            </a:endParaRPr>
          </a:p>
          <a:p>
            <a:pPr>
              <a:spcBef>
                <a:spcPts val="0"/>
              </a:spcBef>
              <a:spcAft>
                <a:spcPts val="0"/>
              </a:spcAft>
              <a:defRPr/>
            </a:pPr>
            <a:r>
              <a:rPr lang="en-US" sz="1200" dirty="0">
                <a:latin typeface="+mj-lt"/>
                <a:ea typeface="Times New Roman" panose="02020603050405020304" pitchFamily="18" charset="0"/>
                <a:cs typeface="Calibri" panose="020F0502020204030204" pitchFamily="34" charset="0"/>
              </a:rPr>
              <a:t> </a:t>
            </a:r>
          </a:p>
          <a:p>
            <a:pPr>
              <a:spcBef>
                <a:spcPts val="0"/>
              </a:spcBef>
              <a:spcAft>
                <a:spcPts val="0"/>
              </a:spcAft>
              <a:buFont typeface="Arial" panose="020B0604020202020204" pitchFamily="34" charset="0"/>
              <a:buNone/>
              <a:defRPr/>
            </a:pPr>
            <a:endParaRPr lang="en-US" sz="1200" dirty="0">
              <a:latin typeface="+mj-lt"/>
              <a:ea typeface="Times New Roman" panose="02020603050405020304" pitchFamily="18" charset="0"/>
            </a:endParaRPr>
          </a:p>
        </p:txBody>
      </p:sp>
      <p:sp>
        <p:nvSpPr>
          <p:cNvPr id="5" name="Rectangle 16">
            <a:extLst>
              <a:ext uri="{FF2B5EF4-FFF2-40B4-BE49-F238E27FC236}">
                <a16:creationId xmlns:a16="http://schemas.microsoft.com/office/drawing/2014/main" id="{07879DC1-60C5-4956-97F5-A7F6CB9ADB45}"/>
              </a:ext>
            </a:extLst>
          </p:cNvPr>
          <p:cNvSpPr>
            <a:spLocks noChangeArrowheads="1"/>
          </p:cNvSpPr>
          <p:nvPr/>
        </p:nvSpPr>
        <p:spPr bwMode="auto">
          <a:xfrm>
            <a:off x="360499" y="690484"/>
            <a:ext cx="19527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solidFill>
                  <a:srgbClr val="404041"/>
                </a:solidFill>
                <a:latin typeface="+mj-lt"/>
                <a:cs typeface="Calibri" panose="020F0502020204030204" pitchFamily="34" charset="0"/>
              </a:rPr>
              <a:t>Accreditation Statement</a:t>
            </a:r>
          </a:p>
        </p:txBody>
      </p:sp>
      <p:sp>
        <p:nvSpPr>
          <p:cNvPr id="7" name="Title 1">
            <a:extLst>
              <a:ext uri="{FF2B5EF4-FFF2-40B4-BE49-F238E27FC236}">
                <a16:creationId xmlns:a16="http://schemas.microsoft.com/office/drawing/2014/main" id="{8D1684AF-A8CD-459E-9A04-860CE4BB56C5}"/>
              </a:ext>
            </a:extLst>
          </p:cNvPr>
          <p:cNvSpPr txBox="1">
            <a:spLocks/>
          </p:cNvSpPr>
          <p:nvPr/>
        </p:nvSpPr>
        <p:spPr>
          <a:xfrm>
            <a:off x="360499" y="141318"/>
            <a:ext cx="8004391" cy="699065"/>
          </a:xfrm>
          <a:prstGeom prst="rect">
            <a:avLst/>
          </a:prstGeom>
        </p:spPr>
        <p:txBody>
          <a:bodyPr/>
          <a:lstStyle>
            <a:lvl1pPr algn="l" defTabSz="457200" rtl="0" eaLnBrk="1" latinLnBrk="0" hangingPunct="1">
              <a:spcBef>
                <a:spcPct val="0"/>
              </a:spcBef>
              <a:buNone/>
              <a:defRPr sz="3200" b="1" i="0" kern="100" spc="0">
                <a:solidFill>
                  <a:schemeClr val="tx1"/>
                </a:solidFill>
                <a:latin typeface="Arial"/>
                <a:ea typeface="+mj-ea"/>
                <a:cs typeface="Arial"/>
              </a:defRPr>
            </a:lvl1pPr>
          </a:lstStyle>
          <a:p>
            <a:pPr algn="ctr"/>
            <a:r>
              <a:rPr lang="en-US" sz="2000" dirty="0">
                <a:solidFill>
                  <a:srgbClr val="404041"/>
                </a:solidFill>
              </a:rPr>
              <a:t>CME Learner Information</a:t>
            </a:r>
          </a:p>
          <a:p>
            <a:pPr algn="ctr"/>
            <a:r>
              <a:rPr lang="en-US" sz="1100" b="0" dirty="0">
                <a:solidFill>
                  <a:srgbClr val="404041"/>
                </a:solidFill>
              </a:rPr>
              <a:t>Launch Date: 4/10/2021</a:t>
            </a:r>
          </a:p>
          <a:p>
            <a:pPr algn="ctr"/>
            <a:r>
              <a:rPr lang="en-US" sz="1100" b="0" dirty="0">
                <a:solidFill>
                  <a:srgbClr val="404041"/>
                </a:solidFill>
              </a:rPr>
              <a:t>Expiration Date: 4/10/2022</a:t>
            </a:r>
          </a:p>
        </p:txBody>
      </p:sp>
    </p:spTree>
    <p:extLst>
      <p:ext uri="{BB962C8B-B14F-4D97-AF65-F5344CB8AC3E}">
        <p14:creationId xmlns:p14="http://schemas.microsoft.com/office/powerpoint/2010/main" val="4176059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D1684AF-A8CD-459E-9A04-860CE4BB56C5}"/>
              </a:ext>
            </a:extLst>
          </p:cNvPr>
          <p:cNvSpPr txBox="1">
            <a:spLocks/>
          </p:cNvSpPr>
          <p:nvPr/>
        </p:nvSpPr>
        <p:spPr>
          <a:xfrm>
            <a:off x="282240" y="160753"/>
            <a:ext cx="8004391" cy="699065"/>
          </a:xfrm>
          <a:prstGeom prst="rect">
            <a:avLst/>
          </a:prstGeom>
        </p:spPr>
        <p:txBody>
          <a:bodyPr/>
          <a:lstStyle>
            <a:lvl1pPr algn="l" defTabSz="457200" rtl="0" eaLnBrk="1" latinLnBrk="0" hangingPunct="1">
              <a:spcBef>
                <a:spcPct val="0"/>
              </a:spcBef>
              <a:buNone/>
              <a:defRPr sz="3200" b="1" i="0" kern="100" spc="0">
                <a:solidFill>
                  <a:schemeClr val="tx1"/>
                </a:solidFill>
                <a:latin typeface="Arial"/>
                <a:ea typeface="+mj-ea"/>
                <a:cs typeface="Arial"/>
              </a:defRPr>
            </a:lvl1pPr>
          </a:lstStyle>
          <a:p>
            <a:r>
              <a:rPr lang="en-US" sz="3000" dirty="0">
                <a:solidFill>
                  <a:srgbClr val="404041"/>
                </a:solidFill>
              </a:rPr>
              <a:t>Disclosure Summary</a:t>
            </a:r>
          </a:p>
        </p:txBody>
      </p:sp>
      <p:sp>
        <p:nvSpPr>
          <p:cNvPr id="6" name="Rectangle 5">
            <a:extLst>
              <a:ext uri="{FF2B5EF4-FFF2-40B4-BE49-F238E27FC236}">
                <a16:creationId xmlns:a16="http://schemas.microsoft.com/office/drawing/2014/main" id="{F77068D9-9441-4675-B8E9-CE129326F426}"/>
              </a:ext>
            </a:extLst>
          </p:cNvPr>
          <p:cNvSpPr/>
          <p:nvPr/>
        </p:nvSpPr>
        <p:spPr>
          <a:xfrm>
            <a:off x="352926" y="820227"/>
            <a:ext cx="8518358" cy="1754326"/>
          </a:xfrm>
          <a:prstGeom prst="rect">
            <a:avLst/>
          </a:prstGeom>
        </p:spPr>
        <p:txBody>
          <a:bodyPr wrap="square">
            <a:spAutoFit/>
          </a:bodyPr>
          <a:lstStyle/>
          <a:p>
            <a:pPr>
              <a:spcBef>
                <a:spcPts val="0"/>
              </a:spcBef>
              <a:spcAft>
                <a:spcPts val="0"/>
              </a:spcAft>
              <a:buFont typeface="Arial" panose="020B0604020202020204" pitchFamily="34" charset="0"/>
              <a:buNone/>
              <a:defRPr/>
            </a:pPr>
            <a:r>
              <a:rPr lang="en-US" sz="1200" dirty="0">
                <a:latin typeface="+mj-lt"/>
                <a:ea typeface="Times New Roman" panose="02020603050405020304" pitchFamily="18" charset="0"/>
                <a:cs typeface="Calibri" panose="020F0502020204030204" pitchFamily="34" charset="0"/>
              </a:rPr>
              <a:t>Indiana University School of Medicine (IUSM) policy ensures that those who have influenced the content of a CE activity (e.g. planners, faculty, authors, reviewers and others) disclose all relevant financial relationships with commercial entities so that IUSM may identify and resolve any conflicts of interest prior to the activity. All educational programs sponsored by Indiana University School of Medicine must demonstrate balance, independence, objectivity, and scientific rigor.</a:t>
            </a:r>
          </a:p>
          <a:p>
            <a:pPr>
              <a:spcBef>
                <a:spcPts val="0"/>
              </a:spcBef>
              <a:spcAft>
                <a:spcPts val="0"/>
              </a:spcAft>
              <a:buFont typeface="Arial" panose="020B0604020202020204" pitchFamily="34" charset="0"/>
              <a:buNone/>
              <a:defRPr/>
            </a:pPr>
            <a:endParaRPr lang="en-US" sz="1200" b="1" dirty="0">
              <a:latin typeface="+mj-lt"/>
              <a:ea typeface="Calibri" panose="020F0502020204030204" pitchFamily="34" charset="0"/>
              <a:cs typeface="Calibri" panose="020F0502020204030204" pitchFamily="34" charset="0"/>
            </a:endParaRPr>
          </a:p>
          <a:p>
            <a:pPr>
              <a:buFont typeface="Arial" panose="020B0604020202020204" pitchFamily="34" charset="0"/>
              <a:buNone/>
              <a:defRPr/>
            </a:pPr>
            <a:r>
              <a:rPr lang="en-US" sz="1200" b="1" dirty="0">
                <a:solidFill>
                  <a:srgbClr val="404041"/>
                </a:solidFill>
                <a:latin typeface="+mj-lt"/>
                <a:cs typeface="Calibri" panose="020F0502020204030204" pitchFamily="34" charset="0"/>
              </a:rPr>
              <a:t>There are no relevant financial relationships with a commercial interest for anyone who was in control of the content of this activity.</a:t>
            </a:r>
          </a:p>
          <a:p>
            <a:pPr>
              <a:buFont typeface="Arial" panose="020B0604020202020204" pitchFamily="34" charset="0"/>
              <a:buNone/>
              <a:defRPr/>
            </a:pPr>
            <a:endParaRPr lang="en-US" sz="1200" b="1" dirty="0">
              <a:solidFill>
                <a:srgbClr val="404041"/>
              </a:solidFill>
              <a:latin typeface="Calibri" panose="020F0502020204030204" pitchFamily="34" charset="0"/>
              <a:cs typeface="Calibri" panose="020F0502020204030204" pitchFamily="34" charset="0"/>
            </a:endParaRPr>
          </a:p>
          <a:p>
            <a:pPr>
              <a:buFont typeface="Arial" panose="020B0604020202020204" pitchFamily="34" charset="0"/>
              <a:buNone/>
              <a:defRPr/>
            </a:pPr>
            <a:endParaRPr lang="en-US" sz="1200" b="1" dirty="0">
              <a:solidFill>
                <a:srgbClr val="40404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5558802"/>
      </p:ext>
    </p:extLst>
  </p:cSld>
  <p:clrMapOvr>
    <a:masterClrMapping/>
  </p:clrMapOvr>
</p:sld>
</file>

<file path=ppt/theme/theme1.xml><?xml version="1.0" encoding="utf-8"?>
<a:theme xmlns:a="http://schemas.openxmlformats.org/drawingml/2006/main" name="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U-SchMedicine wide PPT" id="{B3DDDD56-FC3F-7241-8270-5F9677A0926B}" vid="{60B74AE3-677B-FC4F-B870-143C54B7C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purl.org/dc/elements/1.1/"/>
    <ds:schemaRef ds:uri="http://schemas.microsoft.com/office/2006/documentManagement/types"/>
    <ds:schemaRef ds:uri="http://purl.org/dc/dcmitype/"/>
    <ds:schemaRef ds:uri="http://purl.org/dc/term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IU-SchMedicine wide PPT</Template>
  <TotalTime>1240</TotalTime>
  <Words>332</Words>
  <Application>Microsoft Office PowerPoint</Application>
  <PresentationFormat>On-screen Show (16:9)</PresentationFormat>
  <Paragraphs>19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Main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INTERPRETATION and REVIEW of the 2020 ASCO Meeting</dc:title>
  <dc:creator>Ortega, Griseldis</dc:creator>
  <cp:lastModifiedBy>Amir Soleimani, Leila</cp:lastModifiedBy>
  <cp:revision>41</cp:revision>
  <cp:lastPrinted>2018-12-18T16:32:29Z</cp:lastPrinted>
  <dcterms:created xsi:type="dcterms:W3CDTF">2020-06-23T20:17:30Z</dcterms:created>
  <dcterms:modified xsi:type="dcterms:W3CDTF">2021-04-16T08:48:15Z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